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2" r:id="rId1"/>
  </p:sldMasterIdLst>
  <p:notesMasterIdLst>
    <p:notesMasterId r:id="rId25"/>
  </p:notesMasterIdLst>
  <p:sldIdLst>
    <p:sldId id="256" r:id="rId2"/>
    <p:sldId id="258" r:id="rId3"/>
    <p:sldId id="263" r:id="rId4"/>
    <p:sldId id="354" r:id="rId5"/>
    <p:sldId id="358" r:id="rId6"/>
    <p:sldId id="359" r:id="rId7"/>
    <p:sldId id="360" r:id="rId8"/>
    <p:sldId id="361" r:id="rId9"/>
    <p:sldId id="349" r:id="rId10"/>
    <p:sldId id="362" r:id="rId11"/>
    <p:sldId id="364" r:id="rId12"/>
    <p:sldId id="363" r:id="rId13"/>
    <p:sldId id="367" r:id="rId14"/>
    <p:sldId id="366" r:id="rId15"/>
    <p:sldId id="365" r:id="rId16"/>
    <p:sldId id="369" r:id="rId17"/>
    <p:sldId id="350" r:id="rId18"/>
    <p:sldId id="371" r:id="rId19"/>
    <p:sldId id="373" r:id="rId20"/>
    <p:sldId id="370" r:id="rId21"/>
    <p:sldId id="353" r:id="rId22"/>
    <p:sldId id="351" r:id="rId23"/>
    <p:sldId id="374" r:id="rId2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C47661-AD1E-470A-808A-D655EFC993F2}" v="36" dt="2024-01-16T17:52:22.965"/>
  </p1510:revLst>
</p1510:revInfo>
</file>

<file path=ppt/tableStyles.xml><?xml version="1.0" encoding="utf-8"?>
<a:tblStyleLst xmlns:a="http://schemas.openxmlformats.org/drawingml/2006/main" def="{799B7514-448F-4477-848E-9B041309D0CC}">
  <a:tblStyle styleId="{799B7514-448F-4477-848E-9B041309D0CC}"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8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Richardson" userId="a10a7b82-c4b9-43ba-a722-ca3a6f7320c0" providerId="ADAL" clId="{23C47661-AD1E-470A-808A-D655EFC993F2}"/>
    <pc:docChg chg="custSel addSld delSld modSld sldOrd">
      <pc:chgData name="J Richardson" userId="a10a7b82-c4b9-43ba-a722-ca3a6f7320c0" providerId="ADAL" clId="{23C47661-AD1E-470A-808A-D655EFC993F2}" dt="2024-01-17T17:45:32.524" v="136" actId="20577"/>
      <pc:docMkLst>
        <pc:docMk/>
      </pc:docMkLst>
      <pc:sldChg chg="modSp mod">
        <pc:chgData name="J Richardson" userId="a10a7b82-c4b9-43ba-a722-ca3a6f7320c0" providerId="ADAL" clId="{23C47661-AD1E-470A-808A-D655EFC993F2}" dt="2024-01-09T19:52:28.458" v="3" actId="20577"/>
        <pc:sldMkLst>
          <pc:docMk/>
          <pc:sldMk cId="3183134806" sldId="349"/>
        </pc:sldMkLst>
        <pc:spChg chg="mod">
          <ac:chgData name="J Richardson" userId="a10a7b82-c4b9-43ba-a722-ca3a6f7320c0" providerId="ADAL" clId="{23C47661-AD1E-470A-808A-D655EFC993F2}" dt="2024-01-09T19:52:28.458" v="3" actId="20577"/>
          <ac:spMkLst>
            <pc:docMk/>
            <pc:sldMk cId="3183134806" sldId="349"/>
            <ac:spMk id="399" creationId="{00000000-0000-0000-0000-000000000000}"/>
          </ac:spMkLst>
        </pc:spChg>
      </pc:sldChg>
      <pc:sldChg chg="addSp delSp del mod">
        <pc:chgData name="J Richardson" userId="a10a7b82-c4b9-43ba-a722-ca3a6f7320c0" providerId="ADAL" clId="{23C47661-AD1E-470A-808A-D655EFC993F2}" dt="2024-01-09T20:13:04.634" v="60" actId="47"/>
        <pc:sldMkLst>
          <pc:docMk/>
          <pc:sldMk cId="591017978" sldId="352"/>
        </pc:sldMkLst>
        <pc:spChg chg="add del">
          <ac:chgData name="J Richardson" userId="a10a7b82-c4b9-43ba-a722-ca3a6f7320c0" providerId="ADAL" clId="{23C47661-AD1E-470A-808A-D655EFC993F2}" dt="2024-01-09T20:11:50.799" v="58" actId="478"/>
          <ac:spMkLst>
            <pc:docMk/>
            <pc:sldMk cId="591017978" sldId="352"/>
            <ac:spMk id="2" creationId="{DAA47246-E1E4-72C4-B759-6225BC34A33D}"/>
          </ac:spMkLst>
        </pc:spChg>
        <pc:picChg chg="add">
          <ac:chgData name="J Richardson" userId="a10a7b82-c4b9-43ba-a722-ca3a6f7320c0" providerId="ADAL" clId="{23C47661-AD1E-470A-808A-D655EFC993F2}" dt="2024-01-09T20:11:52.706" v="59"/>
          <ac:picMkLst>
            <pc:docMk/>
            <pc:sldMk cId="591017978" sldId="352"/>
            <ac:picMk id="3" creationId="{DCCE8184-C992-47B7-67A6-5496F8BAA12D}"/>
          </ac:picMkLst>
        </pc:picChg>
        <pc:picChg chg="del">
          <ac:chgData name="J Richardson" userId="a10a7b82-c4b9-43ba-a722-ca3a6f7320c0" providerId="ADAL" clId="{23C47661-AD1E-470A-808A-D655EFC993F2}" dt="2024-01-09T20:11:46.494" v="56" actId="478"/>
          <ac:picMkLst>
            <pc:docMk/>
            <pc:sldMk cId="591017978" sldId="352"/>
            <ac:picMk id="6" creationId="{00000000-0000-0000-0000-000000000000}"/>
          </ac:picMkLst>
        </pc:picChg>
      </pc:sldChg>
      <pc:sldChg chg="addSp modSp mod">
        <pc:chgData name="J Richardson" userId="a10a7b82-c4b9-43ba-a722-ca3a6f7320c0" providerId="ADAL" clId="{23C47661-AD1E-470A-808A-D655EFC993F2}" dt="2024-01-16T17:52:22.965" v="134" actId="20577"/>
        <pc:sldMkLst>
          <pc:docMk/>
          <pc:sldMk cId="814904497" sldId="353"/>
        </pc:sldMkLst>
        <pc:spChg chg="mod">
          <ac:chgData name="J Richardson" userId="a10a7b82-c4b9-43ba-a722-ca3a6f7320c0" providerId="ADAL" clId="{23C47661-AD1E-470A-808A-D655EFC993F2}" dt="2024-01-16T17:52:22.965" v="134" actId="20577"/>
          <ac:spMkLst>
            <pc:docMk/>
            <pc:sldMk cId="814904497" sldId="353"/>
            <ac:spMk id="476" creationId="{00000000-0000-0000-0000-000000000000}"/>
          </ac:spMkLst>
        </pc:spChg>
        <pc:picChg chg="mod">
          <ac:chgData name="J Richardson" userId="a10a7b82-c4b9-43ba-a722-ca3a6f7320c0" providerId="ADAL" clId="{23C47661-AD1E-470A-808A-D655EFC993F2}" dt="2024-01-09T20:03:33.878" v="45" actId="1076"/>
          <ac:picMkLst>
            <pc:docMk/>
            <pc:sldMk cId="814904497" sldId="353"/>
            <ac:picMk id="2" creationId="{00000000-0000-0000-0000-000000000000}"/>
          </ac:picMkLst>
        </pc:picChg>
        <pc:picChg chg="add mod">
          <ac:chgData name="J Richardson" userId="a10a7b82-c4b9-43ba-a722-ca3a6f7320c0" providerId="ADAL" clId="{23C47661-AD1E-470A-808A-D655EFC993F2}" dt="2024-01-09T20:03:36.068" v="46" actId="1076"/>
          <ac:picMkLst>
            <pc:docMk/>
            <pc:sldMk cId="814904497" sldId="353"/>
            <ac:picMk id="4" creationId="{59A511C6-B421-7DF1-1C04-B18D86DDB6C6}"/>
          </ac:picMkLst>
        </pc:picChg>
      </pc:sldChg>
      <pc:sldChg chg="addSp modSp mod">
        <pc:chgData name="J Richardson" userId="a10a7b82-c4b9-43ba-a722-ca3a6f7320c0" providerId="ADAL" clId="{23C47661-AD1E-470A-808A-D655EFC993F2}" dt="2024-01-16T17:38:14.272" v="100" actId="1076"/>
        <pc:sldMkLst>
          <pc:docMk/>
          <pc:sldMk cId="4119630448" sldId="358"/>
        </pc:sldMkLst>
        <pc:spChg chg="add mod">
          <ac:chgData name="J Richardson" userId="a10a7b82-c4b9-43ba-a722-ca3a6f7320c0" providerId="ADAL" clId="{23C47661-AD1E-470A-808A-D655EFC993F2}" dt="2024-01-16T17:38:14.272" v="100" actId="1076"/>
          <ac:spMkLst>
            <pc:docMk/>
            <pc:sldMk cId="4119630448" sldId="358"/>
            <ac:spMk id="4" creationId="{39E30650-5778-B718-1A09-D979984D2500}"/>
          </ac:spMkLst>
        </pc:spChg>
        <pc:picChg chg="add mod">
          <ac:chgData name="J Richardson" userId="a10a7b82-c4b9-43ba-a722-ca3a6f7320c0" providerId="ADAL" clId="{23C47661-AD1E-470A-808A-D655EFC993F2}" dt="2024-01-16T17:37:51.238" v="71" actId="1076"/>
          <ac:picMkLst>
            <pc:docMk/>
            <pc:sldMk cId="4119630448" sldId="358"/>
            <ac:picMk id="3" creationId="{994B87C0-C565-A410-68C7-04CA0A781C13}"/>
          </ac:picMkLst>
        </pc:picChg>
      </pc:sldChg>
      <pc:sldChg chg="addSp modSp mod">
        <pc:chgData name="J Richardson" userId="a10a7b82-c4b9-43ba-a722-ca3a6f7320c0" providerId="ADAL" clId="{23C47661-AD1E-470A-808A-D655EFC993F2}" dt="2024-01-17T17:45:32.524" v="136" actId="20577"/>
        <pc:sldMkLst>
          <pc:docMk/>
          <pc:sldMk cId="1749509311" sldId="360"/>
        </pc:sldMkLst>
        <pc:spChg chg="add mod">
          <ac:chgData name="J Richardson" userId="a10a7b82-c4b9-43ba-a722-ca3a6f7320c0" providerId="ADAL" clId="{23C47661-AD1E-470A-808A-D655EFC993F2}" dt="2024-01-17T17:45:32.524" v="136" actId="20577"/>
          <ac:spMkLst>
            <pc:docMk/>
            <pc:sldMk cId="1749509311" sldId="360"/>
            <ac:spMk id="5" creationId="{58BF7FDB-A19B-78BB-0E2F-4761CF544E7A}"/>
          </ac:spMkLst>
        </pc:spChg>
        <pc:picChg chg="mod">
          <ac:chgData name="J Richardson" userId="a10a7b82-c4b9-43ba-a722-ca3a6f7320c0" providerId="ADAL" clId="{23C47661-AD1E-470A-808A-D655EFC993F2}" dt="2024-01-16T17:36:55.413" v="62" actId="1076"/>
          <ac:picMkLst>
            <pc:docMk/>
            <pc:sldMk cId="1749509311" sldId="360"/>
            <ac:picMk id="2" creationId="{00000000-0000-0000-0000-000000000000}"/>
          </ac:picMkLst>
        </pc:picChg>
        <pc:picChg chg="add mod">
          <ac:chgData name="J Richardson" userId="a10a7b82-c4b9-43ba-a722-ca3a6f7320c0" providerId="ADAL" clId="{23C47661-AD1E-470A-808A-D655EFC993F2}" dt="2024-01-16T17:37:02.502" v="65" actId="1076"/>
          <ac:picMkLst>
            <pc:docMk/>
            <pc:sldMk cId="1749509311" sldId="360"/>
            <ac:picMk id="4" creationId="{E59D835A-FC6C-DEEA-08BF-66C59E133AD4}"/>
          </ac:picMkLst>
        </pc:picChg>
        <pc:picChg chg="mod">
          <ac:chgData name="J Richardson" userId="a10a7b82-c4b9-43ba-a722-ca3a6f7320c0" providerId="ADAL" clId="{23C47661-AD1E-470A-808A-D655EFC993F2}" dt="2024-01-16T17:36:53.181" v="61" actId="1076"/>
          <ac:picMkLst>
            <pc:docMk/>
            <pc:sldMk cId="1749509311" sldId="360"/>
            <ac:picMk id="6" creationId="{00000000-0000-0000-0000-000000000000}"/>
          </ac:picMkLst>
        </pc:picChg>
      </pc:sldChg>
      <pc:sldChg chg="addSp delSp modSp mod">
        <pc:chgData name="J Richardson" userId="a10a7b82-c4b9-43ba-a722-ca3a6f7320c0" providerId="ADAL" clId="{23C47661-AD1E-470A-808A-D655EFC993F2}" dt="2024-01-16T17:43:33.501" v="110" actId="478"/>
        <pc:sldMkLst>
          <pc:docMk/>
          <pc:sldMk cId="2440670051" sldId="361"/>
        </pc:sldMkLst>
        <pc:picChg chg="add del mod">
          <ac:chgData name="J Richardson" userId="a10a7b82-c4b9-43ba-a722-ca3a6f7320c0" providerId="ADAL" clId="{23C47661-AD1E-470A-808A-D655EFC993F2}" dt="2024-01-16T17:43:33.501" v="110" actId="478"/>
          <ac:picMkLst>
            <pc:docMk/>
            <pc:sldMk cId="2440670051" sldId="361"/>
            <ac:picMk id="3" creationId="{597D5785-6FE4-AA73-7895-678964FEE815}"/>
          </ac:picMkLst>
        </pc:picChg>
      </pc:sldChg>
      <pc:sldChg chg="modSp mod">
        <pc:chgData name="J Richardson" userId="a10a7b82-c4b9-43ba-a722-ca3a6f7320c0" providerId="ADAL" clId="{23C47661-AD1E-470A-808A-D655EFC993F2}" dt="2024-01-09T19:53:19.343" v="6" actId="14100"/>
        <pc:sldMkLst>
          <pc:docMk/>
          <pc:sldMk cId="3223608319" sldId="363"/>
        </pc:sldMkLst>
        <pc:grpChg chg="mod">
          <ac:chgData name="J Richardson" userId="a10a7b82-c4b9-43ba-a722-ca3a6f7320c0" providerId="ADAL" clId="{23C47661-AD1E-470A-808A-D655EFC993F2}" dt="2024-01-09T19:53:12.177" v="4" actId="1076"/>
          <ac:grpSpMkLst>
            <pc:docMk/>
            <pc:sldMk cId="3223608319" sldId="363"/>
            <ac:grpSpMk id="349" creationId="{00000000-0000-0000-0000-000000000000}"/>
          </ac:grpSpMkLst>
        </pc:grpChg>
        <pc:picChg chg="mod">
          <ac:chgData name="J Richardson" userId="a10a7b82-c4b9-43ba-a722-ca3a6f7320c0" providerId="ADAL" clId="{23C47661-AD1E-470A-808A-D655EFC993F2}" dt="2024-01-09T19:53:19.343" v="6" actId="14100"/>
          <ac:picMkLst>
            <pc:docMk/>
            <pc:sldMk cId="3223608319" sldId="363"/>
            <ac:picMk id="2" creationId="{00000000-0000-0000-0000-000000000000}"/>
          </ac:picMkLst>
        </pc:picChg>
      </pc:sldChg>
      <pc:sldChg chg="addSp delSp modSp mod">
        <pc:chgData name="J Richardson" userId="a10a7b82-c4b9-43ba-a722-ca3a6f7320c0" providerId="ADAL" clId="{23C47661-AD1E-470A-808A-D655EFC993F2}" dt="2024-01-09T19:56:35.923" v="29" actId="1076"/>
        <pc:sldMkLst>
          <pc:docMk/>
          <pc:sldMk cId="4136889148" sldId="365"/>
        </pc:sldMkLst>
        <pc:spChg chg="mod">
          <ac:chgData name="J Richardson" userId="a10a7b82-c4b9-43ba-a722-ca3a6f7320c0" providerId="ADAL" clId="{23C47661-AD1E-470A-808A-D655EFC993F2}" dt="2024-01-09T19:54:48.942" v="12" actId="14100"/>
          <ac:spMkLst>
            <pc:docMk/>
            <pc:sldMk cId="4136889148" sldId="365"/>
            <ac:spMk id="2" creationId="{00000000-0000-0000-0000-000000000000}"/>
          </ac:spMkLst>
        </pc:spChg>
        <pc:spChg chg="add mod">
          <ac:chgData name="J Richardson" userId="a10a7b82-c4b9-43ba-a722-ca3a6f7320c0" providerId="ADAL" clId="{23C47661-AD1E-470A-808A-D655EFC993F2}" dt="2024-01-09T19:56:09.315" v="20" actId="1076"/>
          <ac:spMkLst>
            <pc:docMk/>
            <pc:sldMk cId="4136889148" sldId="365"/>
            <ac:spMk id="5" creationId="{99019460-C70D-31CF-DB66-D0DCBC645867}"/>
          </ac:spMkLst>
        </pc:spChg>
        <pc:spChg chg="add mod">
          <ac:chgData name="J Richardson" userId="a10a7b82-c4b9-43ba-a722-ca3a6f7320c0" providerId="ADAL" clId="{23C47661-AD1E-470A-808A-D655EFC993F2}" dt="2024-01-09T19:56:35.923" v="29" actId="1076"/>
          <ac:spMkLst>
            <pc:docMk/>
            <pc:sldMk cId="4136889148" sldId="365"/>
            <ac:spMk id="6" creationId="{9E14356B-358C-0358-E4E6-4169175FD475}"/>
          </ac:spMkLst>
        </pc:spChg>
        <pc:spChg chg="add mod">
          <ac:chgData name="J Richardson" userId="a10a7b82-c4b9-43ba-a722-ca3a6f7320c0" providerId="ADAL" clId="{23C47661-AD1E-470A-808A-D655EFC993F2}" dt="2024-01-09T19:56:21.266" v="24" actId="1076"/>
          <ac:spMkLst>
            <pc:docMk/>
            <pc:sldMk cId="4136889148" sldId="365"/>
            <ac:spMk id="7" creationId="{6D87DADB-4749-758F-77AE-335A22B03E1D}"/>
          </ac:spMkLst>
        </pc:spChg>
        <pc:spChg chg="add mod">
          <ac:chgData name="J Richardson" userId="a10a7b82-c4b9-43ba-a722-ca3a6f7320c0" providerId="ADAL" clId="{23C47661-AD1E-470A-808A-D655EFC993F2}" dt="2024-01-09T19:56:25.920" v="26" actId="1076"/>
          <ac:spMkLst>
            <pc:docMk/>
            <pc:sldMk cId="4136889148" sldId="365"/>
            <ac:spMk id="8" creationId="{0A12C2B2-5D21-87D8-F9AF-632D5DBC1FF2}"/>
          </ac:spMkLst>
        </pc:spChg>
        <pc:spChg chg="add mod">
          <ac:chgData name="J Richardson" userId="a10a7b82-c4b9-43ba-a722-ca3a6f7320c0" providerId="ADAL" clId="{23C47661-AD1E-470A-808A-D655EFC993F2}" dt="2024-01-09T19:56:30.733" v="28" actId="1076"/>
          <ac:spMkLst>
            <pc:docMk/>
            <pc:sldMk cId="4136889148" sldId="365"/>
            <ac:spMk id="9" creationId="{8DF24768-7EB0-3A13-CEEE-E44FA0681C19}"/>
          </ac:spMkLst>
        </pc:spChg>
        <pc:picChg chg="del">
          <ac:chgData name="J Richardson" userId="a10a7b82-c4b9-43ba-a722-ca3a6f7320c0" providerId="ADAL" clId="{23C47661-AD1E-470A-808A-D655EFC993F2}" dt="2024-01-09T19:54:59.385" v="13" actId="478"/>
          <ac:picMkLst>
            <pc:docMk/>
            <pc:sldMk cId="4136889148" sldId="365"/>
            <ac:picMk id="3" creationId="{00000000-0000-0000-0000-000000000000}"/>
          </ac:picMkLst>
        </pc:picChg>
        <pc:picChg chg="add mod">
          <ac:chgData name="J Richardson" userId="a10a7b82-c4b9-43ba-a722-ca3a6f7320c0" providerId="ADAL" clId="{23C47661-AD1E-470A-808A-D655EFC993F2}" dt="2024-01-09T19:55:34.791" v="17" actId="14100"/>
          <ac:picMkLst>
            <pc:docMk/>
            <pc:sldMk cId="4136889148" sldId="365"/>
            <ac:picMk id="4" creationId="{CFB6DF57-CBFD-A3B9-4875-EA033C85FC18}"/>
          </ac:picMkLst>
        </pc:picChg>
      </pc:sldChg>
      <pc:sldChg chg="addSp delSp modSp mod">
        <pc:chgData name="J Richardson" userId="a10a7b82-c4b9-43ba-a722-ca3a6f7320c0" providerId="ADAL" clId="{23C47661-AD1E-470A-808A-D655EFC993F2}" dt="2024-01-09T20:03:11.320" v="40" actId="478"/>
        <pc:sldMkLst>
          <pc:docMk/>
          <pc:sldMk cId="2260710053" sldId="366"/>
        </pc:sldMkLst>
        <pc:picChg chg="add del mod">
          <ac:chgData name="J Richardson" userId="a10a7b82-c4b9-43ba-a722-ca3a6f7320c0" providerId="ADAL" clId="{23C47661-AD1E-470A-808A-D655EFC993F2}" dt="2024-01-09T20:03:11.320" v="40" actId="478"/>
          <ac:picMkLst>
            <pc:docMk/>
            <pc:sldMk cId="2260710053" sldId="366"/>
            <ac:picMk id="5" creationId="{EE15E7EA-D20E-9C37-63BA-BEF705604BAE}"/>
          </ac:picMkLst>
        </pc:picChg>
      </pc:sldChg>
      <pc:sldChg chg="del">
        <pc:chgData name="J Richardson" userId="a10a7b82-c4b9-43ba-a722-ca3a6f7320c0" providerId="ADAL" clId="{23C47661-AD1E-470A-808A-D655EFC993F2}" dt="2024-01-09T19:54:36.694" v="7" actId="47"/>
        <pc:sldMkLst>
          <pc:docMk/>
          <pc:sldMk cId="1397627934" sldId="368"/>
        </pc:sldMkLst>
      </pc:sldChg>
      <pc:sldChg chg="modSp mod">
        <pc:chgData name="J Richardson" userId="a10a7b82-c4b9-43ba-a722-ca3a6f7320c0" providerId="ADAL" clId="{23C47661-AD1E-470A-808A-D655EFC993F2}" dt="2024-01-09T19:56:52.918" v="31" actId="20577"/>
        <pc:sldMkLst>
          <pc:docMk/>
          <pc:sldMk cId="1254851694" sldId="369"/>
        </pc:sldMkLst>
        <pc:spChg chg="mod">
          <ac:chgData name="J Richardson" userId="a10a7b82-c4b9-43ba-a722-ca3a6f7320c0" providerId="ADAL" clId="{23C47661-AD1E-470A-808A-D655EFC993F2}" dt="2024-01-09T19:56:52.918" v="31" actId="20577"/>
          <ac:spMkLst>
            <pc:docMk/>
            <pc:sldMk cId="1254851694" sldId="369"/>
            <ac:spMk id="345" creationId="{00000000-0000-0000-0000-000000000000}"/>
          </ac:spMkLst>
        </pc:spChg>
      </pc:sldChg>
      <pc:sldChg chg="addSp delSp modSp mod ord">
        <pc:chgData name="J Richardson" userId="a10a7b82-c4b9-43ba-a722-ca3a6f7320c0" providerId="ADAL" clId="{23C47661-AD1E-470A-808A-D655EFC993F2}" dt="2024-01-09T20:10:26.279" v="54"/>
        <pc:sldMkLst>
          <pc:docMk/>
          <pc:sldMk cId="2566438382" sldId="370"/>
        </pc:sldMkLst>
        <pc:spChg chg="add del">
          <ac:chgData name="J Richardson" userId="a10a7b82-c4b9-43ba-a722-ca3a6f7320c0" providerId="ADAL" clId="{23C47661-AD1E-470A-808A-D655EFC993F2}" dt="2024-01-09T20:09:43.463" v="50" actId="478"/>
          <ac:spMkLst>
            <pc:docMk/>
            <pc:sldMk cId="2566438382" sldId="370"/>
            <ac:spMk id="2" creationId="{51341AD5-BA91-6AE7-243F-A8575B447011}"/>
          </ac:spMkLst>
        </pc:spChg>
        <pc:picChg chg="add mod">
          <ac:chgData name="J Richardson" userId="a10a7b82-c4b9-43ba-a722-ca3a6f7320c0" providerId="ADAL" clId="{23C47661-AD1E-470A-808A-D655EFC993F2}" dt="2024-01-09T20:09:51.822" v="52" actId="14100"/>
          <ac:picMkLst>
            <pc:docMk/>
            <pc:sldMk cId="2566438382" sldId="370"/>
            <ac:picMk id="3" creationId="{CBC603B2-D4AA-B663-7B38-AECC606570C4}"/>
          </ac:picMkLst>
        </pc:picChg>
        <pc:picChg chg="del mod">
          <ac:chgData name="J Richardson" userId="a10a7b82-c4b9-43ba-a722-ca3a6f7320c0" providerId="ADAL" clId="{23C47661-AD1E-470A-808A-D655EFC993F2}" dt="2024-01-09T20:09:39.545" v="48" actId="478"/>
          <ac:picMkLst>
            <pc:docMk/>
            <pc:sldMk cId="2566438382" sldId="370"/>
            <ac:picMk id="12" creationId="{00000000-0000-0000-0000-000000000000}"/>
          </ac:picMkLst>
        </pc:picChg>
        <pc:picChg chg="del mod">
          <ac:chgData name="J Richardson" userId="a10a7b82-c4b9-43ba-a722-ca3a6f7320c0" providerId="ADAL" clId="{23C47661-AD1E-470A-808A-D655EFC993F2}" dt="2024-01-09T20:09:38.227" v="47" actId="478"/>
          <ac:picMkLst>
            <pc:docMk/>
            <pc:sldMk cId="2566438382" sldId="370"/>
            <ac:picMk id="13" creationId="{00000000-0000-0000-0000-000000000000}"/>
          </ac:picMkLst>
        </pc:picChg>
      </pc:sldChg>
      <pc:sldChg chg="del">
        <pc:chgData name="J Richardson" userId="a10a7b82-c4b9-43ba-a722-ca3a6f7320c0" providerId="ADAL" clId="{23C47661-AD1E-470A-808A-D655EFC993F2}" dt="2024-01-16T17:51:33.970" v="111" actId="47"/>
        <pc:sldMkLst>
          <pc:docMk/>
          <pc:sldMk cId="2776051265" sldId="372"/>
        </pc:sldMkLst>
      </pc:sldChg>
      <pc:sldChg chg="add">
        <pc:chgData name="J Richardson" userId="a10a7b82-c4b9-43ba-a722-ca3a6f7320c0" providerId="ADAL" clId="{23C47661-AD1E-470A-808A-D655EFC993F2}" dt="2024-01-09T20:11:43.273" v="55" actId="2890"/>
        <pc:sldMkLst>
          <pc:docMk/>
          <pc:sldMk cId="2696330250" sldId="37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91c7d10726_8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91c7d10726_8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8c30da526c_0_7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9" name="Google Shape;299;g8c30da526c_0_7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Before we look at PSC, new Phonics scheme.</a:t>
            </a:r>
            <a:r>
              <a:rPr lang="en-GB" baseline="0" dirty="0"/>
              <a:t> Semantics of PSC. How you can help us to prepare your child or children for the PSC. Questions with staff.</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8ea834136d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5" name="Google Shape;455;g8ea834136d_0_1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4608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1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Each with their</a:t>
            </a:r>
            <a:r>
              <a:rPr lang="en-GB" baseline="0" dirty="0"/>
              <a:t> own rhyme to learn</a:t>
            </a:r>
            <a:endParaRPr dirty="0"/>
          </a:p>
        </p:txBody>
      </p:sp>
    </p:spTree>
    <p:extLst>
      <p:ext uri="{BB962C8B-B14F-4D97-AF65-F5344CB8AC3E}">
        <p14:creationId xmlns:p14="http://schemas.microsoft.com/office/powerpoint/2010/main" val="13059423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835203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57362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1128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61575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3033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16527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887919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250514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706516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567995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790932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Reading</a:t>
            </a:r>
            <a:r>
              <a:rPr lang="en-GB" baseline="0" dirty="0"/>
              <a:t> is the key to the curriculum – not just for the check. Other strategies from the EEF in packs. Phase 5 flashcard rhymes, decodable and pseudo and top tips</a:t>
            </a:r>
            <a:endParaRPr lang="en-GB" dirty="0"/>
          </a:p>
        </p:txBody>
      </p:sp>
    </p:spTree>
    <p:extLst>
      <p:ext uri="{BB962C8B-B14F-4D97-AF65-F5344CB8AC3E}">
        <p14:creationId xmlns:p14="http://schemas.microsoft.com/office/powerpoint/2010/main" val="32939391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8ea834136d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5" name="Google Shape;455;g8ea834136d_0_1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9735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03859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1002625" y="1175971"/>
            <a:ext cx="2369644" cy="2369644"/>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noFill/>
          <a:ln w="28575" cap="flat" cmpd="sng">
            <a:solidFill>
              <a:schemeClr val="l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p:nvPr/>
        </p:nvSpPr>
        <p:spPr>
          <a:xfrm>
            <a:off x="506350" y="849896"/>
            <a:ext cx="2369644" cy="2369644"/>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4419293" y="10313"/>
            <a:ext cx="4725535" cy="2943187"/>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flipH="1">
            <a:off x="4547056" y="-30325"/>
            <a:ext cx="4624894" cy="2878584"/>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noFill/>
          <a:ln w="28575" cap="flat" cmpd="sng">
            <a:solidFill>
              <a:schemeClr val="accen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 name="Google Shape;13;p2"/>
          <p:cNvGrpSpPr/>
          <p:nvPr/>
        </p:nvGrpSpPr>
        <p:grpSpPr>
          <a:xfrm rot="10800000" flipH="1">
            <a:off x="11" y="1666968"/>
            <a:ext cx="10175022" cy="3480512"/>
            <a:chOff x="1367050" y="3059225"/>
            <a:chExt cx="1407100" cy="848450"/>
          </a:xfrm>
        </p:grpSpPr>
        <p:sp>
          <p:nvSpPr>
            <p:cNvPr id="14" name="Google Shape;14;p2"/>
            <p:cNvSpPr/>
            <p:nvPr/>
          </p:nvSpPr>
          <p:spPr>
            <a:xfrm>
              <a:off x="1367050" y="3059225"/>
              <a:ext cx="1001268" cy="430317"/>
            </a:xfrm>
            <a:custGeom>
              <a:avLst/>
              <a:gdLst/>
              <a:ahLst/>
              <a:cxnLst/>
              <a:rect l="l" t="t" r="r" b="b"/>
              <a:pathLst>
                <a:path w="32850" h="14118" extrusionOk="0">
                  <a:moveTo>
                    <a:pt x="1" y="1"/>
                  </a:moveTo>
                  <a:lnTo>
                    <a:pt x="1" y="12945"/>
                  </a:lnTo>
                  <a:cubicBezTo>
                    <a:pt x="57" y="12959"/>
                    <a:pt x="113" y="13001"/>
                    <a:pt x="168" y="13015"/>
                  </a:cubicBezTo>
                  <a:cubicBezTo>
                    <a:pt x="1773" y="13750"/>
                    <a:pt x="3537" y="14117"/>
                    <a:pt x="5301" y="14117"/>
                  </a:cubicBezTo>
                  <a:cubicBezTo>
                    <a:pt x="7217" y="14117"/>
                    <a:pt x="9132" y="13684"/>
                    <a:pt x="10839" y="12820"/>
                  </a:cubicBezTo>
                  <a:cubicBezTo>
                    <a:pt x="13252" y="11578"/>
                    <a:pt x="15205" y="9598"/>
                    <a:pt x="17297" y="7868"/>
                  </a:cubicBezTo>
                  <a:cubicBezTo>
                    <a:pt x="19404" y="6124"/>
                    <a:pt x="21858" y="4576"/>
                    <a:pt x="24592" y="4506"/>
                  </a:cubicBezTo>
                  <a:cubicBezTo>
                    <a:pt x="24664" y="4504"/>
                    <a:pt x="24736" y="4503"/>
                    <a:pt x="24808" y="4503"/>
                  </a:cubicBezTo>
                  <a:cubicBezTo>
                    <a:pt x="26011" y="4503"/>
                    <a:pt x="27265" y="4752"/>
                    <a:pt x="28452" y="4752"/>
                  </a:cubicBezTo>
                  <a:cubicBezTo>
                    <a:pt x="29285" y="4752"/>
                    <a:pt x="30086" y="4630"/>
                    <a:pt x="30813" y="4213"/>
                  </a:cubicBezTo>
                  <a:cubicBezTo>
                    <a:pt x="32222" y="3404"/>
                    <a:pt x="32850" y="1521"/>
                    <a:pt x="3232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1367050" y="3059925"/>
              <a:ext cx="1407100" cy="847750"/>
            </a:xfrm>
            <a:custGeom>
              <a:avLst/>
              <a:gdLst/>
              <a:ahLst/>
              <a:cxnLst/>
              <a:rect l="l" t="t" r="r" b="b"/>
              <a:pathLst>
                <a:path w="56284" h="33910" extrusionOk="0">
                  <a:moveTo>
                    <a:pt x="32320" y="1"/>
                  </a:moveTo>
                  <a:cubicBezTo>
                    <a:pt x="32850" y="1493"/>
                    <a:pt x="32222" y="3390"/>
                    <a:pt x="30813" y="4199"/>
                  </a:cubicBezTo>
                  <a:cubicBezTo>
                    <a:pt x="30091" y="4613"/>
                    <a:pt x="29297" y="4734"/>
                    <a:pt x="28470" y="4734"/>
                  </a:cubicBezTo>
                  <a:cubicBezTo>
                    <a:pt x="27293" y="4734"/>
                    <a:pt x="26051" y="4488"/>
                    <a:pt x="24857" y="4488"/>
                  </a:cubicBezTo>
                  <a:cubicBezTo>
                    <a:pt x="24769" y="4488"/>
                    <a:pt x="24680" y="4489"/>
                    <a:pt x="24592" y="4492"/>
                  </a:cubicBezTo>
                  <a:cubicBezTo>
                    <a:pt x="21872" y="4562"/>
                    <a:pt x="19417" y="6110"/>
                    <a:pt x="17297" y="7854"/>
                  </a:cubicBezTo>
                  <a:cubicBezTo>
                    <a:pt x="15191" y="9597"/>
                    <a:pt x="13252" y="11592"/>
                    <a:pt x="10839" y="12806"/>
                  </a:cubicBezTo>
                  <a:cubicBezTo>
                    <a:pt x="9125" y="13674"/>
                    <a:pt x="7197" y="14111"/>
                    <a:pt x="5269" y="14111"/>
                  </a:cubicBezTo>
                  <a:cubicBezTo>
                    <a:pt x="3511" y="14111"/>
                    <a:pt x="1752" y="13747"/>
                    <a:pt x="154" y="13015"/>
                  </a:cubicBezTo>
                  <a:cubicBezTo>
                    <a:pt x="113" y="13001"/>
                    <a:pt x="57" y="12973"/>
                    <a:pt x="1" y="12945"/>
                  </a:cubicBezTo>
                  <a:lnTo>
                    <a:pt x="1" y="32752"/>
                  </a:lnTo>
                  <a:cubicBezTo>
                    <a:pt x="2032" y="33526"/>
                    <a:pt x="4211" y="33909"/>
                    <a:pt x="6393" y="33909"/>
                  </a:cubicBezTo>
                  <a:cubicBezTo>
                    <a:pt x="10265" y="33909"/>
                    <a:pt x="14145" y="32703"/>
                    <a:pt x="17214" y="30339"/>
                  </a:cubicBezTo>
                  <a:cubicBezTo>
                    <a:pt x="22974" y="25903"/>
                    <a:pt x="25429" y="18427"/>
                    <a:pt x="30186" y="12931"/>
                  </a:cubicBezTo>
                  <a:cubicBezTo>
                    <a:pt x="33938" y="8593"/>
                    <a:pt x="39155" y="5552"/>
                    <a:pt x="44776" y="4436"/>
                  </a:cubicBezTo>
                  <a:cubicBezTo>
                    <a:pt x="47329" y="3934"/>
                    <a:pt x="49979" y="3795"/>
                    <a:pt x="52406" y="2874"/>
                  </a:cubicBezTo>
                  <a:cubicBezTo>
                    <a:pt x="53912" y="2302"/>
                    <a:pt x="55363" y="1298"/>
                    <a:pt x="5628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619050" y="2590575"/>
            <a:ext cx="3657600" cy="14265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17" name="Google Shape;17;p2"/>
          <p:cNvSpPr txBox="1">
            <a:spLocks noGrp="1"/>
          </p:cNvSpPr>
          <p:nvPr>
            <p:ph type="subTitle" idx="1"/>
          </p:nvPr>
        </p:nvSpPr>
        <p:spPr>
          <a:xfrm>
            <a:off x="619050" y="3889425"/>
            <a:ext cx="3657600" cy="567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Pangolin"/>
              <a:buNone/>
              <a:defRPr sz="2400">
                <a:latin typeface="Pangolin"/>
                <a:ea typeface="Pangolin"/>
                <a:cs typeface="Pangolin"/>
                <a:sym typeface="Pangolin"/>
              </a:defRPr>
            </a:lvl1pPr>
            <a:lvl2pPr lvl="1" rtl="0">
              <a:lnSpc>
                <a:spcPct val="100000"/>
              </a:lnSpc>
              <a:spcBef>
                <a:spcPts val="0"/>
              </a:spcBef>
              <a:spcAft>
                <a:spcPts val="0"/>
              </a:spcAft>
              <a:buSzPts val="2800"/>
              <a:buFont typeface="Pangolin"/>
              <a:buNone/>
              <a:defRPr sz="2800">
                <a:latin typeface="Pangolin"/>
                <a:ea typeface="Pangolin"/>
                <a:cs typeface="Pangolin"/>
                <a:sym typeface="Pangolin"/>
              </a:defRPr>
            </a:lvl2pPr>
            <a:lvl3pPr lvl="2" rtl="0">
              <a:lnSpc>
                <a:spcPct val="100000"/>
              </a:lnSpc>
              <a:spcBef>
                <a:spcPts val="0"/>
              </a:spcBef>
              <a:spcAft>
                <a:spcPts val="0"/>
              </a:spcAft>
              <a:buSzPts val="2800"/>
              <a:buFont typeface="Pangolin"/>
              <a:buNone/>
              <a:defRPr sz="2800">
                <a:latin typeface="Pangolin"/>
                <a:ea typeface="Pangolin"/>
                <a:cs typeface="Pangolin"/>
                <a:sym typeface="Pangolin"/>
              </a:defRPr>
            </a:lvl3pPr>
            <a:lvl4pPr lvl="3" rtl="0">
              <a:lnSpc>
                <a:spcPct val="100000"/>
              </a:lnSpc>
              <a:spcBef>
                <a:spcPts val="0"/>
              </a:spcBef>
              <a:spcAft>
                <a:spcPts val="0"/>
              </a:spcAft>
              <a:buSzPts val="2800"/>
              <a:buFont typeface="Pangolin"/>
              <a:buNone/>
              <a:defRPr sz="2800">
                <a:latin typeface="Pangolin"/>
                <a:ea typeface="Pangolin"/>
                <a:cs typeface="Pangolin"/>
                <a:sym typeface="Pangolin"/>
              </a:defRPr>
            </a:lvl4pPr>
            <a:lvl5pPr lvl="4" rtl="0">
              <a:lnSpc>
                <a:spcPct val="100000"/>
              </a:lnSpc>
              <a:spcBef>
                <a:spcPts val="0"/>
              </a:spcBef>
              <a:spcAft>
                <a:spcPts val="0"/>
              </a:spcAft>
              <a:buSzPts val="2800"/>
              <a:buFont typeface="Pangolin"/>
              <a:buNone/>
              <a:defRPr sz="2800">
                <a:latin typeface="Pangolin"/>
                <a:ea typeface="Pangolin"/>
                <a:cs typeface="Pangolin"/>
                <a:sym typeface="Pangolin"/>
              </a:defRPr>
            </a:lvl5pPr>
            <a:lvl6pPr lvl="5" rtl="0">
              <a:lnSpc>
                <a:spcPct val="100000"/>
              </a:lnSpc>
              <a:spcBef>
                <a:spcPts val="0"/>
              </a:spcBef>
              <a:spcAft>
                <a:spcPts val="0"/>
              </a:spcAft>
              <a:buSzPts val="2800"/>
              <a:buFont typeface="Pangolin"/>
              <a:buNone/>
              <a:defRPr sz="2800">
                <a:latin typeface="Pangolin"/>
                <a:ea typeface="Pangolin"/>
                <a:cs typeface="Pangolin"/>
                <a:sym typeface="Pangolin"/>
              </a:defRPr>
            </a:lvl6pPr>
            <a:lvl7pPr lvl="6" rtl="0">
              <a:lnSpc>
                <a:spcPct val="100000"/>
              </a:lnSpc>
              <a:spcBef>
                <a:spcPts val="0"/>
              </a:spcBef>
              <a:spcAft>
                <a:spcPts val="0"/>
              </a:spcAft>
              <a:buSzPts val="2800"/>
              <a:buFont typeface="Pangolin"/>
              <a:buNone/>
              <a:defRPr sz="2800">
                <a:latin typeface="Pangolin"/>
                <a:ea typeface="Pangolin"/>
                <a:cs typeface="Pangolin"/>
                <a:sym typeface="Pangolin"/>
              </a:defRPr>
            </a:lvl7pPr>
            <a:lvl8pPr lvl="7" rtl="0">
              <a:lnSpc>
                <a:spcPct val="100000"/>
              </a:lnSpc>
              <a:spcBef>
                <a:spcPts val="0"/>
              </a:spcBef>
              <a:spcAft>
                <a:spcPts val="0"/>
              </a:spcAft>
              <a:buSzPts val="2800"/>
              <a:buFont typeface="Pangolin"/>
              <a:buNone/>
              <a:defRPr sz="2800">
                <a:latin typeface="Pangolin"/>
                <a:ea typeface="Pangolin"/>
                <a:cs typeface="Pangolin"/>
                <a:sym typeface="Pangolin"/>
              </a:defRPr>
            </a:lvl8pPr>
            <a:lvl9pPr lvl="8" rtl="0">
              <a:lnSpc>
                <a:spcPct val="100000"/>
              </a:lnSpc>
              <a:spcBef>
                <a:spcPts val="0"/>
              </a:spcBef>
              <a:spcAft>
                <a:spcPts val="0"/>
              </a:spcAft>
              <a:buSzPts val="2800"/>
              <a:buFont typeface="Pangolin"/>
              <a:buNone/>
              <a:defRPr sz="2800">
                <a:latin typeface="Pangolin"/>
                <a:ea typeface="Pangolin"/>
                <a:cs typeface="Pangolin"/>
                <a:sym typeface="Pangolin"/>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grpSp>
        <p:nvGrpSpPr>
          <p:cNvPr id="19" name="Google Shape;19;p3"/>
          <p:cNvGrpSpPr/>
          <p:nvPr/>
        </p:nvGrpSpPr>
        <p:grpSpPr>
          <a:xfrm>
            <a:off x="-25" y="2473468"/>
            <a:ext cx="9144000" cy="2669671"/>
            <a:chOff x="-25" y="1390650"/>
            <a:chExt cx="9144000" cy="3752700"/>
          </a:xfrm>
        </p:grpSpPr>
        <p:sp>
          <p:nvSpPr>
            <p:cNvPr id="20" name="Google Shape;20;p3"/>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3"/>
            <p:cNvSpPr/>
            <p:nvPr/>
          </p:nvSpPr>
          <p:spPr>
            <a:xfrm>
              <a:off x="-25" y="4210050"/>
              <a:ext cx="9144000" cy="933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Google Shape;22;p3"/>
          <p:cNvSpPr txBox="1">
            <a:spLocks noGrp="1"/>
          </p:cNvSpPr>
          <p:nvPr>
            <p:ph type="title"/>
          </p:nvPr>
        </p:nvSpPr>
        <p:spPr>
          <a:xfrm>
            <a:off x="1885200" y="3258300"/>
            <a:ext cx="5376600" cy="612600"/>
          </a:xfrm>
          <a:prstGeom prst="rect">
            <a:avLst/>
          </a:prstGeom>
        </p:spPr>
        <p:txBody>
          <a:bodyPr spcFirstLastPara="1" wrap="square" lIns="91425" tIns="91425" rIns="91425" bIns="91425" anchor="b" anchorCtr="0">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23" name="Google Shape;23;p3"/>
          <p:cNvSpPr txBox="1">
            <a:spLocks noGrp="1"/>
          </p:cNvSpPr>
          <p:nvPr>
            <p:ph type="subTitle" idx="1"/>
          </p:nvPr>
        </p:nvSpPr>
        <p:spPr>
          <a:xfrm>
            <a:off x="1885200" y="3836918"/>
            <a:ext cx="5376600" cy="72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24" name="Google Shape;24;p3"/>
          <p:cNvSpPr txBox="1">
            <a:spLocks noGrp="1"/>
          </p:cNvSpPr>
          <p:nvPr>
            <p:ph type="title" idx="2" hasCustomPrompt="1"/>
          </p:nvPr>
        </p:nvSpPr>
        <p:spPr>
          <a:xfrm>
            <a:off x="1824819" y="533375"/>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5"/>
        <p:cNvGrpSpPr/>
        <p:nvPr/>
      </p:nvGrpSpPr>
      <p:grpSpPr>
        <a:xfrm>
          <a:off x="0" y="0"/>
          <a:ext cx="0" cy="0"/>
          <a:chOff x="0" y="0"/>
          <a:chExt cx="0" cy="0"/>
        </a:xfrm>
      </p:grpSpPr>
      <p:sp>
        <p:nvSpPr>
          <p:cNvPr id="46" name="Google Shape;46;p7"/>
          <p:cNvSpPr/>
          <p:nvPr/>
        </p:nvSpPr>
        <p:spPr>
          <a:xfrm>
            <a:off x="6981825" y="3445550"/>
            <a:ext cx="2162216" cy="1697977"/>
          </a:xfrm>
          <a:custGeom>
            <a:avLst/>
            <a:gdLst/>
            <a:ahLst/>
            <a:cxnLst/>
            <a:rect l="l" t="t" r="r" b="b"/>
            <a:pathLst>
              <a:path w="38136" h="29948" extrusionOk="0">
                <a:moveTo>
                  <a:pt x="37163" y="0"/>
                </a:moveTo>
                <a:cubicBezTo>
                  <a:pt x="36732" y="0"/>
                  <a:pt x="36166" y="151"/>
                  <a:pt x="35481" y="658"/>
                </a:cubicBezTo>
                <a:cubicBezTo>
                  <a:pt x="33778" y="1908"/>
                  <a:pt x="33707" y="6147"/>
                  <a:pt x="31147" y="6992"/>
                </a:cubicBezTo>
                <a:cubicBezTo>
                  <a:pt x="30908" y="7072"/>
                  <a:pt x="30643" y="7108"/>
                  <a:pt x="30357" y="7108"/>
                </a:cubicBezTo>
                <a:cubicBezTo>
                  <a:pt x="28146" y="7108"/>
                  <a:pt x="24643" y="4988"/>
                  <a:pt x="21393" y="4988"/>
                </a:cubicBezTo>
                <a:cubicBezTo>
                  <a:pt x="20568" y="4988"/>
                  <a:pt x="19758" y="5125"/>
                  <a:pt x="18991" y="5468"/>
                </a:cubicBezTo>
                <a:cubicBezTo>
                  <a:pt x="14800" y="7337"/>
                  <a:pt x="16431" y="14755"/>
                  <a:pt x="13407" y="17934"/>
                </a:cubicBezTo>
                <a:cubicBezTo>
                  <a:pt x="10382" y="21113"/>
                  <a:pt x="8525" y="20803"/>
                  <a:pt x="4417" y="22351"/>
                </a:cubicBezTo>
                <a:cubicBezTo>
                  <a:pt x="416" y="23859"/>
                  <a:pt x="19" y="29638"/>
                  <a:pt x="1" y="29935"/>
                </a:cubicBezTo>
                <a:lnTo>
                  <a:pt x="38136" y="29935"/>
                </a:lnTo>
                <a:lnTo>
                  <a:pt x="38136" y="325"/>
                </a:lnTo>
                <a:cubicBezTo>
                  <a:pt x="38136" y="325"/>
                  <a:pt x="37795" y="0"/>
                  <a:pt x="37163" y="0"/>
                </a:cubicBezTo>
                <a:close/>
                <a:moveTo>
                  <a:pt x="0" y="29935"/>
                </a:moveTo>
                <a:lnTo>
                  <a:pt x="0" y="29947"/>
                </a:lnTo>
                <a:cubicBezTo>
                  <a:pt x="0" y="29947"/>
                  <a:pt x="0" y="29943"/>
                  <a:pt x="1" y="2993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7"/>
          <p:cNvSpPr/>
          <p:nvPr/>
        </p:nvSpPr>
        <p:spPr>
          <a:xfrm flipH="1">
            <a:off x="-44" y="0"/>
            <a:ext cx="1762171" cy="5143530"/>
          </a:xfrm>
          <a:custGeom>
            <a:avLst/>
            <a:gdLst/>
            <a:ahLst/>
            <a:cxnLst/>
            <a:rect l="l" t="t" r="r" b="b"/>
            <a:pathLst>
              <a:path w="17396" h="39911" extrusionOk="0">
                <a:moveTo>
                  <a:pt x="13740" y="1"/>
                </a:moveTo>
                <a:cubicBezTo>
                  <a:pt x="13740" y="1"/>
                  <a:pt x="16574" y="9085"/>
                  <a:pt x="15716" y="13157"/>
                </a:cubicBezTo>
                <a:cubicBezTo>
                  <a:pt x="14835" y="17241"/>
                  <a:pt x="11299" y="15098"/>
                  <a:pt x="8596" y="19039"/>
                </a:cubicBezTo>
                <a:cubicBezTo>
                  <a:pt x="5906" y="22992"/>
                  <a:pt x="10490" y="29874"/>
                  <a:pt x="8596" y="31207"/>
                </a:cubicBezTo>
                <a:cubicBezTo>
                  <a:pt x="8288" y="31428"/>
                  <a:pt x="7901" y="31510"/>
                  <a:pt x="7464" y="31510"/>
                </a:cubicBezTo>
                <a:cubicBezTo>
                  <a:pt x="6179" y="31510"/>
                  <a:pt x="4469" y="30797"/>
                  <a:pt x="3100" y="30797"/>
                </a:cubicBezTo>
                <a:cubicBezTo>
                  <a:pt x="2097" y="30797"/>
                  <a:pt x="1277" y="31179"/>
                  <a:pt x="941" y="32505"/>
                </a:cubicBezTo>
                <a:cubicBezTo>
                  <a:pt x="0" y="36243"/>
                  <a:pt x="2369" y="39911"/>
                  <a:pt x="2369" y="39911"/>
                </a:cubicBezTo>
                <a:lnTo>
                  <a:pt x="17395" y="39911"/>
                </a:lnTo>
                <a:lnTo>
                  <a:pt x="1739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7"/>
          <p:cNvSpPr txBox="1">
            <a:spLocks noGrp="1"/>
          </p:cNvSpPr>
          <p:nvPr>
            <p:ph type="title"/>
          </p:nvPr>
        </p:nvSpPr>
        <p:spPr>
          <a:xfrm>
            <a:off x="4952288" y="1422475"/>
            <a:ext cx="3026700" cy="557700"/>
          </a:xfrm>
          <a:prstGeom prst="rect">
            <a:avLst/>
          </a:prstGeom>
        </p:spPr>
        <p:txBody>
          <a:bodyPr spcFirstLastPara="1" wrap="square" lIns="91425" tIns="91425" rIns="91425" bIns="91425" anchor="b"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9" name="Google Shape;49;p7"/>
          <p:cNvSpPr txBox="1">
            <a:spLocks noGrp="1"/>
          </p:cNvSpPr>
          <p:nvPr>
            <p:ph type="subTitle" idx="1"/>
          </p:nvPr>
        </p:nvSpPr>
        <p:spPr>
          <a:xfrm>
            <a:off x="4952288" y="1980125"/>
            <a:ext cx="3026700" cy="17373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5"/>
        <p:cNvGrpSpPr/>
        <p:nvPr/>
      </p:nvGrpSpPr>
      <p:grpSpPr>
        <a:xfrm>
          <a:off x="0" y="0"/>
          <a:ext cx="0" cy="0"/>
          <a:chOff x="0" y="0"/>
          <a:chExt cx="0" cy="0"/>
        </a:xfrm>
      </p:grpSpPr>
      <p:grpSp>
        <p:nvGrpSpPr>
          <p:cNvPr id="56" name="Google Shape;56;p9"/>
          <p:cNvGrpSpPr/>
          <p:nvPr/>
        </p:nvGrpSpPr>
        <p:grpSpPr>
          <a:xfrm rot="10800000">
            <a:off x="-4" y="-6500"/>
            <a:ext cx="4915193" cy="5156400"/>
            <a:chOff x="4003316" y="-6500"/>
            <a:chExt cx="4826387" cy="5156400"/>
          </a:xfrm>
        </p:grpSpPr>
        <p:sp>
          <p:nvSpPr>
            <p:cNvPr id="57" name="Google Shape;57;p9"/>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9"/>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9"/>
          <p:cNvSpPr txBox="1">
            <a:spLocks noGrp="1"/>
          </p:cNvSpPr>
          <p:nvPr>
            <p:ph type="title"/>
          </p:nvPr>
        </p:nvSpPr>
        <p:spPr>
          <a:xfrm>
            <a:off x="713100" y="1233175"/>
            <a:ext cx="31500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60" name="Google Shape;60;p9"/>
          <p:cNvSpPr txBox="1">
            <a:spLocks noGrp="1"/>
          </p:cNvSpPr>
          <p:nvPr>
            <p:ph type="subTitle" idx="1"/>
          </p:nvPr>
        </p:nvSpPr>
        <p:spPr>
          <a:xfrm>
            <a:off x="713100" y="2803075"/>
            <a:ext cx="31500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1" name="Google Shape;61;p9"/>
          <p:cNvSpPr txBox="1">
            <a:spLocks noGrp="1"/>
          </p:cNvSpPr>
          <p:nvPr>
            <p:ph type="body" idx="2"/>
          </p:nvPr>
        </p:nvSpPr>
        <p:spPr>
          <a:xfrm>
            <a:off x="4939500" y="724075"/>
            <a:ext cx="3491400" cy="3695100"/>
          </a:xfrm>
          <a:prstGeom prst="rect">
            <a:avLst/>
          </a:prstGeom>
        </p:spPr>
        <p:txBody>
          <a:bodyPr spcFirstLastPara="1" wrap="square" lIns="91425" tIns="91425" rIns="91425" bIns="91425" anchor="ctr" anchorCtr="0">
            <a:noAutofit/>
          </a:bodyPr>
          <a:lstStyle>
            <a:lvl1pPr marL="457200" lvl="0" indent="-330200">
              <a:spcBef>
                <a:spcPts val="0"/>
              </a:spcBef>
              <a:spcAft>
                <a:spcPts val="0"/>
              </a:spcAft>
              <a:buSzPts val="1600"/>
              <a:buChar char="●"/>
              <a:defRPr/>
            </a:lvl1pPr>
            <a:lvl2pPr marL="914400" lvl="1" indent="-330200">
              <a:spcBef>
                <a:spcPts val="0"/>
              </a:spcBef>
              <a:spcAft>
                <a:spcPts val="0"/>
              </a:spcAft>
              <a:buSzPts val="1600"/>
              <a:buChar char="○"/>
              <a:defRPr/>
            </a:lvl2pPr>
            <a:lvl3pPr marL="1371600" lvl="2" indent="-330200">
              <a:spcBef>
                <a:spcPts val="0"/>
              </a:spcBef>
              <a:spcAft>
                <a:spcPts val="0"/>
              </a:spcAft>
              <a:buSzPts val="1600"/>
              <a:buChar char="■"/>
              <a:defRPr/>
            </a:lvl3pPr>
            <a:lvl4pPr marL="1828800" lvl="3" indent="-330200">
              <a:spcBef>
                <a:spcPts val="0"/>
              </a:spcBef>
              <a:spcAft>
                <a:spcPts val="0"/>
              </a:spcAft>
              <a:buSzPts val="1600"/>
              <a:buChar char="●"/>
              <a:defRPr/>
            </a:lvl4pPr>
            <a:lvl5pPr marL="2286000" lvl="4" indent="-330200">
              <a:spcBef>
                <a:spcPts val="0"/>
              </a:spcBef>
              <a:spcAft>
                <a:spcPts val="0"/>
              </a:spcAft>
              <a:buSzPts val="1600"/>
              <a:buChar char="○"/>
              <a:defRPr/>
            </a:lvl5pPr>
            <a:lvl6pPr marL="2743200" lvl="5" indent="-330200">
              <a:spcBef>
                <a:spcPts val="0"/>
              </a:spcBef>
              <a:spcAft>
                <a:spcPts val="0"/>
              </a:spcAft>
              <a:buSzPts val="1600"/>
              <a:buChar char="■"/>
              <a:defRPr/>
            </a:lvl6pPr>
            <a:lvl7pPr marL="3200400" lvl="6" indent="-330200">
              <a:spcBef>
                <a:spcPts val="0"/>
              </a:spcBef>
              <a:spcAft>
                <a:spcPts val="0"/>
              </a:spcAft>
              <a:buSzPts val="1600"/>
              <a:buChar char="●"/>
              <a:defRPr/>
            </a:lvl7pPr>
            <a:lvl8pPr marL="3657600" lvl="7" indent="-330200">
              <a:spcBef>
                <a:spcPts val="0"/>
              </a:spcBef>
              <a:spcAft>
                <a:spcPts val="0"/>
              </a:spcAft>
              <a:buSzPts val="1600"/>
              <a:buChar char="○"/>
              <a:defRPr/>
            </a:lvl8pPr>
            <a:lvl9pPr marL="4114800" lvl="8" indent="-330200">
              <a:spcBef>
                <a:spcPts val="0"/>
              </a:spcBef>
              <a:spcAft>
                <a:spcPts val="0"/>
              </a:spcAft>
              <a:buSzPts val="1600"/>
              <a:buChar char="■"/>
              <a:defRPr/>
            </a:lvl9pPr>
          </a:lstStyle>
          <a:p>
            <a:endParaRPr/>
          </a:p>
        </p:txBody>
      </p:sp>
      <p:sp>
        <p:nvSpPr>
          <p:cNvPr id="62" name="Google Shape;62;p9"/>
          <p:cNvSpPr/>
          <p:nvPr/>
        </p:nvSpPr>
        <p:spPr>
          <a:xfrm rot="10800000" flipH="1">
            <a:off x="7836575" y="-6"/>
            <a:ext cx="1307397" cy="688355"/>
          </a:xfrm>
          <a:custGeom>
            <a:avLst/>
            <a:gdLst/>
            <a:ahLst/>
            <a:cxnLst/>
            <a:rect l="l" t="t" r="r" b="b"/>
            <a:pathLst>
              <a:path w="38136" h="29948" extrusionOk="0">
                <a:moveTo>
                  <a:pt x="37163" y="0"/>
                </a:moveTo>
                <a:cubicBezTo>
                  <a:pt x="36732" y="0"/>
                  <a:pt x="36166" y="151"/>
                  <a:pt x="35481" y="658"/>
                </a:cubicBezTo>
                <a:cubicBezTo>
                  <a:pt x="33778" y="1908"/>
                  <a:pt x="33707" y="6147"/>
                  <a:pt x="31147" y="6992"/>
                </a:cubicBezTo>
                <a:cubicBezTo>
                  <a:pt x="30908" y="7072"/>
                  <a:pt x="30643" y="7108"/>
                  <a:pt x="30357" y="7108"/>
                </a:cubicBezTo>
                <a:cubicBezTo>
                  <a:pt x="28146" y="7108"/>
                  <a:pt x="24643" y="4988"/>
                  <a:pt x="21393" y="4988"/>
                </a:cubicBezTo>
                <a:cubicBezTo>
                  <a:pt x="20568" y="4988"/>
                  <a:pt x="19758" y="5125"/>
                  <a:pt x="18991" y="5468"/>
                </a:cubicBezTo>
                <a:cubicBezTo>
                  <a:pt x="14800" y="7337"/>
                  <a:pt x="16431" y="14755"/>
                  <a:pt x="13407" y="17934"/>
                </a:cubicBezTo>
                <a:cubicBezTo>
                  <a:pt x="10382" y="21113"/>
                  <a:pt x="8525" y="20803"/>
                  <a:pt x="4417" y="22351"/>
                </a:cubicBezTo>
                <a:cubicBezTo>
                  <a:pt x="416" y="23859"/>
                  <a:pt x="19" y="29638"/>
                  <a:pt x="1" y="29935"/>
                </a:cubicBezTo>
                <a:lnTo>
                  <a:pt x="38136" y="29935"/>
                </a:lnTo>
                <a:lnTo>
                  <a:pt x="38136" y="325"/>
                </a:lnTo>
                <a:cubicBezTo>
                  <a:pt x="38136" y="325"/>
                  <a:pt x="37795" y="0"/>
                  <a:pt x="37163" y="0"/>
                </a:cubicBezTo>
                <a:close/>
                <a:moveTo>
                  <a:pt x="0" y="29935"/>
                </a:moveTo>
                <a:lnTo>
                  <a:pt x="0" y="29947"/>
                </a:lnTo>
                <a:cubicBezTo>
                  <a:pt x="0" y="29947"/>
                  <a:pt x="0" y="29943"/>
                  <a:pt x="1" y="29935"/>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75"/>
        <p:cNvGrpSpPr/>
        <p:nvPr/>
      </p:nvGrpSpPr>
      <p:grpSpPr>
        <a:xfrm>
          <a:off x="0" y="0"/>
          <a:ext cx="0" cy="0"/>
          <a:chOff x="0" y="0"/>
          <a:chExt cx="0" cy="0"/>
        </a:xfrm>
      </p:grpSpPr>
      <p:sp>
        <p:nvSpPr>
          <p:cNvPr id="76" name="Google Shape;76;p13"/>
          <p:cNvSpPr/>
          <p:nvPr/>
        </p:nvSpPr>
        <p:spPr>
          <a:xfrm>
            <a:off x="-83050" y="1228675"/>
            <a:ext cx="9309944" cy="3209964"/>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7" name="Google Shape;77;p13"/>
          <p:cNvGrpSpPr/>
          <p:nvPr/>
        </p:nvGrpSpPr>
        <p:grpSpPr>
          <a:xfrm>
            <a:off x="-25" y="1390650"/>
            <a:ext cx="9144000" cy="3752700"/>
            <a:chOff x="-25" y="1390650"/>
            <a:chExt cx="9144000" cy="3752700"/>
          </a:xfrm>
        </p:grpSpPr>
        <p:sp>
          <p:nvSpPr>
            <p:cNvPr id="78" name="Google Shape;78;p13"/>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13"/>
            <p:cNvSpPr/>
            <p:nvPr/>
          </p:nvSpPr>
          <p:spPr>
            <a:xfrm>
              <a:off x="-25" y="4210050"/>
              <a:ext cx="9144000" cy="9333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 name="Google Shape;80;p13"/>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1" name="Google Shape;81;p13"/>
          <p:cNvSpPr txBox="1">
            <a:spLocks noGrp="1"/>
          </p:cNvSpPr>
          <p:nvPr>
            <p:ph type="title" idx="2" hasCustomPrompt="1"/>
          </p:nvPr>
        </p:nvSpPr>
        <p:spPr>
          <a:xfrm>
            <a:off x="1220324"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2" name="Google Shape;82;p13"/>
          <p:cNvSpPr txBox="1">
            <a:spLocks noGrp="1"/>
          </p:cNvSpPr>
          <p:nvPr>
            <p:ph type="subTitle" idx="1"/>
          </p:nvPr>
        </p:nvSpPr>
        <p:spPr>
          <a:xfrm>
            <a:off x="713100" y="3043200"/>
            <a:ext cx="1819800" cy="448200"/>
          </a:xfrm>
          <a:prstGeom prst="rect">
            <a:avLst/>
          </a:prstGeom>
        </p:spPr>
        <p:txBody>
          <a:bodyPr spcFirstLastPara="1" wrap="square" lIns="91425" tIns="91425" rIns="91425" bIns="91425" anchor="b" anchorCtr="0">
            <a:noAutofit/>
          </a:bodyPr>
          <a:lstStyle>
            <a:lvl1pPr lvl="0" algn="ctr">
              <a:spcBef>
                <a:spcPts val="0"/>
              </a:spcBef>
              <a:spcAft>
                <a:spcPts val="0"/>
              </a:spcAft>
              <a:buSzPts val="1800"/>
              <a:buFont typeface="Pangolin"/>
              <a:buNone/>
              <a:defRPr sz="1800" b="1">
                <a:latin typeface="Pangolin"/>
                <a:ea typeface="Pangolin"/>
                <a:cs typeface="Pangolin"/>
                <a:sym typeface="Pangolin"/>
              </a:defRPr>
            </a:lvl1pPr>
            <a:lvl2pPr lvl="1" algn="ctr">
              <a:spcBef>
                <a:spcPts val="0"/>
              </a:spcBef>
              <a:spcAft>
                <a:spcPts val="0"/>
              </a:spcAft>
              <a:buSzPts val="1800"/>
              <a:buNone/>
              <a:defRPr sz="1800" b="1"/>
            </a:lvl2pPr>
            <a:lvl3pPr lvl="2" algn="ctr">
              <a:spcBef>
                <a:spcPts val="0"/>
              </a:spcBef>
              <a:spcAft>
                <a:spcPts val="0"/>
              </a:spcAft>
              <a:buSzPts val="1800"/>
              <a:buNone/>
              <a:defRPr sz="1800" b="1"/>
            </a:lvl3pPr>
            <a:lvl4pPr lvl="3" algn="ctr">
              <a:spcBef>
                <a:spcPts val="0"/>
              </a:spcBef>
              <a:spcAft>
                <a:spcPts val="0"/>
              </a:spcAft>
              <a:buSzPts val="1800"/>
              <a:buNone/>
              <a:defRPr sz="1800" b="1"/>
            </a:lvl4pPr>
            <a:lvl5pPr lvl="4" algn="ctr">
              <a:spcBef>
                <a:spcPts val="0"/>
              </a:spcBef>
              <a:spcAft>
                <a:spcPts val="0"/>
              </a:spcAft>
              <a:buSzPts val="1800"/>
              <a:buNone/>
              <a:defRPr sz="1800" b="1"/>
            </a:lvl5pPr>
            <a:lvl6pPr lvl="5" algn="ctr">
              <a:spcBef>
                <a:spcPts val="0"/>
              </a:spcBef>
              <a:spcAft>
                <a:spcPts val="0"/>
              </a:spcAft>
              <a:buSzPts val="1800"/>
              <a:buNone/>
              <a:defRPr sz="1800" b="1"/>
            </a:lvl6pPr>
            <a:lvl7pPr lvl="6" algn="ctr">
              <a:spcBef>
                <a:spcPts val="0"/>
              </a:spcBef>
              <a:spcAft>
                <a:spcPts val="0"/>
              </a:spcAft>
              <a:buSzPts val="1800"/>
              <a:buNone/>
              <a:defRPr sz="1800" b="1"/>
            </a:lvl7pPr>
            <a:lvl8pPr lvl="7" algn="ctr">
              <a:spcBef>
                <a:spcPts val="0"/>
              </a:spcBef>
              <a:spcAft>
                <a:spcPts val="0"/>
              </a:spcAft>
              <a:buSzPts val="1800"/>
              <a:buNone/>
              <a:defRPr sz="1800" b="1"/>
            </a:lvl8pPr>
            <a:lvl9pPr lvl="8" algn="ctr">
              <a:spcBef>
                <a:spcPts val="0"/>
              </a:spcBef>
              <a:spcAft>
                <a:spcPts val="0"/>
              </a:spcAft>
              <a:buSzPts val="1800"/>
              <a:buNone/>
              <a:defRPr sz="1800" b="1"/>
            </a:lvl9pPr>
          </a:lstStyle>
          <a:p>
            <a:endParaRPr/>
          </a:p>
        </p:txBody>
      </p:sp>
      <p:sp>
        <p:nvSpPr>
          <p:cNvPr id="83" name="Google Shape;83;p13"/>
          <p:cNvSpPr txBox="1">
            <a:spLocks noGrp="1"/>
          </p:cNvSpPr>
          <p:nvPr>
            <p:ph type="subTitle" idx="3"/>
          </p:nvPr>
        </p:nvSpPr>
        <p:spPr>
          <a:xfrm>
            <a:off x="713100"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84" name="Google Shape;84;p13"/>
          <p:cNvSpPr txBox="1">
            <a:spLocks noGrp="1"/>
          </p:cNvSpPr>
          <p:nvPr>
            <p:ph type="title" idx="4" hasCustomPrompt="1"/>
          </p:nvPr>
        </p:nvSpPr>
        <p:spPr>
          <a:xfrm>
            <a:off x="3185736"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5" name="Google Shape;85;p13"/>
          <p:cNvSpPr txBox="1">
            <a:spLocks noGrp="1"/>
          </p:cNvSpPr>
          <p:nvPr>
            <p:ph type="subTitle" idx="5"/>
          </p:nvPr>
        </p:nvSpPr>
        <p:spPr>
          <a:xfrm>
            <a:off x="2678513"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86" name="Google Shape;86;p13"/>
          <p:cNvSpPr txBox="1">
            <a:spLocks noGrp="1"/>
          </p:cNvSpPr>
          <p:nvPr>
            <p:ph type="subTitle" idx="6"/>
          </p:nvPr>
        </p:nvSpPr>
        <p:spPr>
          <a:xfrm>
            <a:off x="2678513"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87" name="Google Shape;87;p13"/>
          <p:cNvSpPr txBox="1">
            <a:spLocks noGrp="1"/>
          </p:cNvSpPr>
          <p:nvPr>
            <p:ph type="title" idx="7" hasCustomPrompt="1"/>
          </p:nvPr>
        </p:nvSpPr>
        <p:spPr>
          <a:xfrm>
            <a:off x="5151149"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8" name="Google Shape;88;p13"/>
          <p:cNvSpPr txBox="1">
            <a:spLocks noGrp="1"/>
          </p:cNvSpPr>
          <p:nvPr>
            <p:ph type="subTitle" idx="8"/>
          </p:nvPr>
        </p:nvSpPr>
        <p:spPr>
          <a:xfrm>
            <a:off x="4643925"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89" name="Google Shape;89;p13"/>
          <p:cNvSpPr txBox="1">
            <a:spLocks noGrp="1"/>
          </p:cNvSpPr>
          <p:nvPr>
            <p:ph type="subTitle" idx="9"/>
          </p:nvPr>
        </p:nvSpPr>
        <p:spPr>
          <a:xfrm>
            <a:off x="4643925"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90" name="Google Shape;90;p13"/>
          <p:cNvSpPr txBox="1">
            <a:spLocks noGrp="1"/>
          </p:cNvSpPr>
          <p:nvPr>
            <p:ph type="title" idx="13" hasCustomPrompt="1"/>
          </p:nvPr>
        </p:nvSpPr>
        <p:spPr>
          <a:xfrm>
            <a:off x="7116549"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91" name="Google Shape;91;p13"/>
          <p:cNvSpPr txBox="1">
            <a:spLocks noGrp="1"/>
          </p:cNvSpPr>
          <p:nvPr>
            <p:ph type="subTitle" idx="14"/>
          </p:nvPr>
        </p:nvSpPr>
        <p:spPr>
          <a:xfrm>
            <a:off x="6609325"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92" name="Google Shape;92;p13"/>
          <p:cNvSpPr txBox="1">
            <a:spLocks noGrp="1"/>
          </p:cNvSpPr>
          <p:nvPr>
            <p:ph type="subTitle" idx="15"/>
          </p:nvPr>
        </p:nvSpPr>
        <p:spPr>
          <a:xfrm>
            <a:off x="6609325"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hree columns">
  <p:cSld name="CUSTOM_2">
    <p:spTree>
      <p:nvGrpSpPr>
        <p:cNvPr id="1" name="Shape 99"/>
        <p:cNvGrpSpPr/>
        <p:nvPr/>
      </p:nvGrpSpPr>
      <p:grpSpPr>
        <a:xfrm>
          <a:off x="0" y="0"/>
          <a:ext cx="0" cy="0"/>
          <a:chOff x="0" y="0"/>
          <a:chExt cx="0" cy="0"/>
        </a:xfrm>
      </p:grpSpPr>
      <p:sp>
        <p:nvSpPr>
          <p:cNvPr id="100" name="Google Shape;100;p15"/>
          <p:cNvSpPr/>
          <p:nvPr/>
        </p:nvSpPr>
        <p:spPr>
          <a:xfrm rot="-5400000">
            <a:off x="1738995" y="1962780"/>
            <a:ext cx="5239300" cy="1217889"/>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1" name="Google Shape;101;p15"/>
          <p:cNvGrpSpPr/>
          <p:nvPr/>
        </p:nvGrpSpPr>
        <p:grpSpPr>
          <a:xfrm rot="-5400000">
            <a:off x="3960910" y="-36012"/>
            <a:ext cx="5156302" cy="5215522"/>
            <a:chOff x="-25" y="1390650"/>
            <a:chExt cx="9144000" cy="13501222"/>
          </a:xfrm>
        </p:grpSpPr>
        <p:sp>
          <p:nvSpPr>
            <p:cNvPr id="102" name="Google Shape;102;p15"/>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5"/>
            <p:cNvSpPr/>
            <p:nvPr/>
          </p:nvSpPr>
          <p:spPr>
            <a:xfrm>
              <a:off x="-25" y="4209772"/>
              <a:ext cx="9144000" cy="106821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4" name="Google Shape;104;p15"/>
          <p:cNvSpPr/>
          <p:nvPr/>
        </p:nvSpPr>
        <p:spPr>
          <a:xfrm rot="10800000" flipH="1">
            <a:off x="-5682" y="2928208"/>
            <a:ext cx="3574798" cy="2226476"/>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5"/>
          <p:cNvSpPr/>
          <p:nvPr/>
        </p:nvSpPr>
        <p:spPr>
          <a:xfrm rot="10800000" flipH="1">
            <a:off x="-65525" y="3156502"/>
            <a:ext cx="3394032" cy="2052523"/>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noFill/>
          <a:ln w="28575" cap="flat" cmpd="sng">
            <a:solidFill>
              <a:schemeClr val="accent6"/>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5"/>
          <p:cNvSpPr txBox="1">
            <a:spLocks noGrp="1"/>
          </p:cNvSpPr>
          <p:nvPr>
            <p:ph type="title"/>
          </p:nvPr>
        </p:nvSpPr>
        <p:spPr>
          <a:xfrm>
            <a:off x="713100" y="445025"/>
            <a:ext cx="2907900" cy="10332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7" name="Google Shape;107;p15"/>
          <p:cNvSpPr txBox="1">
            <a:spLocks noGrp="1"/>
          </p:cNvSpPr>
          <p:nvPr>
            <p:ph type="title" idx="2" hasCustomPrompt="1"/>
          </p:nvPr>
        </p:nvSpPr>
        <p:spPr>
          <a:xfrm>
            <a:off x="4804686" y="787313"/>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108" name="Google Shape;108;p15"/>
          <p:cNvSpPr txBox="1">
            <a:spLocks noGrp="1"/>
          </p:cNvSpPr>
          <p:nvPr>
            <p:ph type="subTitle" idx="1"/>
          </p:nvPr>
        </p:nvSpPr>
        <p:spPr>
          <a:xfrm>
            <a:off x="6007925" y="539375"/>
            <a:ext cx="2423100" cy="4482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Font typeface="Pangolin"/>
              <a:buNone/>
              <a:defRPr sz="1800" b="1">
                <a:latin typeface="Pangolin"/>
                <a:ea typeface="Pangolin"/>
                <a:cs typeface="Pangolin"/>
                <a:sym typeface="Pangolin"/>
              </a:defRPr>
            </a:lvl1pPr>
            <a:lvl2pPr lvl="1" rtl="0">
              <a:spcBef>
                <a:spcPts val="0"/>
              </a:spcBef>
              <a:spcAft>
                <a:spcPts val="0"/>
              </a:spcAft>
              <a:buSzPts val="1800"/>
              <a:buNone/>
              <a:defRPr sz="1800" b="1"/>
            </a:lvl2pPr>
            <a:lvl3pPr lvl="2" rtl="0">
              <a:spcBef>
                <a:spcPts val="0"/>
              </a:spcBef>
              <a:spcAft>
                <a:spcPts val="0"/>
              </a:spcAft>
              <a:buSzPts val="1800"/>
              <a:buNone/>
              <a:defRPr sz="1800" b="1"/>
            </a:lvl3pPr>
            <a:lvl4pPr lvl="3" rtl="0">
              <a:spcBef>
                <a:spcPts val="0"/>
              </a:spcBef>
              <a:spcAft>
                <a:spcPts val="0"/>
              </a:spcAft>
              <a:buSzPts val="1800"/>
              <a:buNone/>
              <a:defRPr sz="1800" b="1"/>
            </a:lvl4pPr>
            <a:lvl5pPr lvl="4" rtl="0">
              <a:spcBef>
                <a:spcPts val="0"/>
              </a:spcBef>
              <a:spcAft>
                <a:spcPts val="0"/>
              </a:spcAft>
              <a:buSzPts val="1800"/>
              <a:buNone/>
              <a:defRPr sz="1800" b="1"/>
            </a:lvl5pPr>
            <a:lvl6pPr lvl="5" rtl="0">
              <a:spcBef>
                <a:spcPts val="0"/>
              </a:spcBef>
              <a:spcAft>
                <a:spcPts val="0"/>
              </a:spcAft>
              <a:buSzPts val="1800"/>
              <a:buNone/>
              <a:defRPr sz="1800" b="1"/>
            </a:lvl6pPr>
            <a:lvl7pPr lvl="6" rtl="0">
              <a:spcBef>
                <a:spcPts val="0"/>
              </a:spcBef>
              <a:spcAft>
                <a:spcPts val="0"/>
              </a:spcAft>
              <a:buSzPts val="1800"/>
              <a:buNone/>
              <a:defRPr sz="1800" b="1"/>
            </a:lvl7pPr>
            <a:lvl8pPr lvl="7" rtl="0">
              <a:spcBef>
                <a:spcPts val="0"/>
              </a:spcBef>
              <a:spcAft>
                <a:spcPts val="0"/>
              </a:spcAft>
              <a:buSzPts val="1800"/>
              <a:buNone/>
              <a:defRPr sz="1800" b="1"/>
            </a:lvl8pPr>
            <a:lvl9pPr lvl="8" rtl="0">
              <a:spcBef>
                <a:spcPts val="0"/>
              </a:spcBef>
              <a:spcAft>
                <a:spcPts val="0"/>
              </a:spcAft>
              <a:buSzPts val="1800"/>
              <a:buNone/>
              <a:defRPr sz="1800" b="1"/>
            </a:lvl9pPr>
          </a:lstStyle>
          <a:p>
            <a:endParaRPr/>
          </a:p>
        </p:txBody>
      </p:sp>
      <p:sp>
        <p:nvSpPr>
          <p:cNvPr id="109" name="Google Shape;109;p15"/>
          <p:cNvSpPr txBox="1">
            <a:spLocks noGrp="1"/>
          </p:cNvSpPr>
          <p:nvPr>
            <p:ph type="subTitle" idx="3"/>
          </p:nvPr>
        </p:nvSpPr>
        <p:spPr>
          <a:xfrm>
            <a:off x="6007925" y="893699"/>
            <a:ext cx="2423100" cy="7131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110" name="Google Shape;110;p15"/>
          <p:cNvSpPr txBox="1">
            <a:spLocks noGrp="1"/>
          </p:cNvSpPr>
          <p:nvPr>
            <p:ph type="title" idx="4" hasCustomPrompt="1"/>
          </p:nvPr>
        </p:nvSpPr>
        <p:spPr>
          <a:xfrm>
            <a:off x="4804686" y="2285975"/>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111" name="Google Shape;111;p15"/>
          <p:cNvSpPr txBox="1">
            <a:spLocks noGrp="1"/>
          </p:cNvSpPr>
          <p:nvPr>
            <p:ph type="subTitle" idx="5"/>
          </p:nvPr>
        </p:nvSpPr>
        <p:spPr>
          <a:xfrm>
            <a:off x="6007925" y="2038038"/>
            <a:ext cx="2423100" cy="4482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Font typeface="Pangolin"/>
              <a:buNone/>
              <a:defRPr sz="1800" b="1">
                <a:latin typeface="Pangolin"/>
                <a:ea typeface="Pangolin"/>
                <a:cs typeface="Pangolin"/>
                <a:sym typeface="Pangolin"/>
              </a:defRPr>
            </a:lvl1pPr>
            <a:lvl2pPr lvl="1" rtl="0">
              <a:spcBef>
                <a:spcPts val="0"/>
              </a:spcBef>
              <a:spcAft>
                <a:spcPts val="0"/>
              </a:spcAft>
              <a:buSzPts val="1800"/>
              <a:buNone/>
              <a:defRPr sz="1800" b="1"/>
            </a:lvl2pPr>
            <a:lvl3pPr lvl="2" rtl="0">
              <a:spcBef>
                <a:spcPts val="0"/>
              </a:spcBef>
              <a:spcAft>
                <a:spcPts val="0"/>
              </a:spcAft>
              <a:buSzPts val="1800"/>
              <a:buNone/>
              <a:defRPr sz="1800" b="1"/>
            </a:lvl3pPr>
            <a:lvl4pPr lvl="3" rtl="0">
              <a:spcBef>
                <a:spcPts val="0"/>
              </a:spcBef>
              <a:spcAft>
                <a:spcPts val="0"/>
              </a:spcAft>
              <a:buSzPts val="1800"/>
              <a:buNone/>
              <a:defRPr sz="1800" b="1"/>
            </a:lvl4pPr>
            <a:lvl5pPr lvl="4" rtl="0">
              <a:spcBef>
                <a:spcPts val="0"/>
              </a:spcBef>
              <a:spcAft>
                <a:spcPts val="0"/>
              </a:spcAft>
              <a:buSzPts val="1800"/>
              <a:buNone/>
              <a:defRPr sz="1800" b="1"/>
            </a:lvl5pPr>
            <a:lvl6pPr lvl="5" rtl="0">
              <a:spcBef>
                <a:spcPts val="0"/>
              </a:spcBef>
              <a:spcAft>
                <a:spcPts val="0"/>
              </a:spcAft>
              <a:buSzPts val="1800"/>
              <a:buNone/>
              <a:defRPr sz="1800" b="1"/>
            </a:lvl6pPr>
            <a:lvl7pPr lvl="6" rtl="0">
              <a:spcBef>
                <a:spcPts val="0"/>
              </a:spcBef>
              <a:spcAft>
                <a:spcPts val="0"/>
              </a:spcAft>
              <a:buSzPts val="1800"/>
              <a:buNone/>
              <a:defRPr sz="1800" b="1"/>
            </a:lvl7pPr>
            <a:lvl8pPr lvl="7" rtl="0">
              <a:spcBef>
                <a:spcPts val="0"/>
              </a:spcBef>
              <a:spcAft>
                <a:spcPts val="0"/>
              </a:spcAft>
              <a:buSzPts val="1800"/>
              <a:buNone/>
              <a:defRPr sz="1800" b="1"/>
            </a:lvl8pPr>
            <a:lvl9pPr lvl="8" rtl="0">
              <a:spcBef>
                <a:spcPts val="0"/>
              </a:spcBef>
              <a:spcAft>
                <a:spcPts val="0"/>
              </a:spcAft>
              <a:buSzPts val="1800"/>
              <a:buNone/>
              <a:defRPr sz="1800" b="1"/>
            </a:lvl9pPr>
          </a:lstStyle>
          <a:p>
            <a:endParaRPr/>
          </a:p>
        </p:txBody>
      </p:sp>
      <p:sp>
        <p:nvSpPr>
          <p:cNvPr id="112" name="Google Shape;112;p15"/>
          <p:cNvSpPr txBox="1">
            <a:spLocks noGrp="1"/>
          </p:cNvSpPr>
          <p:nvPr>
            <p:ph type="subTitle" idx="6"/>
          </p:nvPr>
        </p:nvSpPr>
        <p:spPr>
          <a:xfrm>
            <a:off x="6007925" y="2392361"/>
            <a:ext cx="2423100" cy="7131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113" name="Google Shape;113;p15"/>
          <p:cNvSpPr txBox="1">
            <a:spLocks noGrp="1"/>
          </p:cNvSpPr>
          <p:nvPr>
            <p:ph type="title" idx="7" hasCustomPrompt="1"/>
          </p:nvPr>
        </p:nvSpPr>
        <p:spPr>
          <a:xfrm>
            <a:off x="4804686" y="3782350"/>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114" name="Google Shape;114;p15"/>
          <p:cNvSpPr txBox="1">
            <a:spLocks noGrp="1"/>
          </p:cNvSpPr>
          <p:nvPr>
            <p:ph type="subTitle" idx="8"/>
          </p:nvPr>
        </p:nvSpPr>
        <p:spPr>
          <a:xfrm>
            <a:off x="6007925" y="3534413"/>
            <a:ext cx="2423100" cy="4482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Font typeface="Pangolin"/>
              <a:buNone/>
              <a:defRPr sz="1800" b="1">
                <a:latin typeface="Pangolin"/>
                <a:ea typeface="Pangolin"/>
                <a:cs typeface="Pangolin"/>
                <a:sym typeface="Pangolin"/>
              </a:defRPr>
            </a:lvl1pPr>
            <a:lvl2pPr lvl="1" rtl="0">
              <a:spcBef>
                <a:spcPts val="0"/>
              </a:spcBef>
              <a:spcAft>
                <a:spcPts val="0"/>
              </a:spcAft>
              <a:buSzPts val="1800"/>
              <a:buNone/>
              <a:defRPr sz="1800" b="1"/>
            </a:lvl2pPr>
            <a:lvl3pPr lvl="2" rtl="0">
              <a:spcBef>
                <a:spcPts val="0"/>
              </a:spcBef>
              <a:spcAft>
                <a:spcPts val="0"/>
              </a:spcAft>
              <a:buSzPts val="1800"/>
              <a:buNone/>
              <a:defRPr sz="1800" b="1"/>
            </a:lvl3pPr>
            <a:lvl4pPr lvl="3" rtl="0">
              <a:spcBef>
                <a:spcPts val="0"/>
              </a:spcBef>
              <a:spcAft>
                <a:spcPts val="0"/>
              </a:spcAft>
              <a:buSzPts val="1800"/>
              <a:buNone/>
              <a:defRPr sz="1800" b="1"/>
            </a:lvl4pPr>
            <a:lvl5pPr lvl="4" rtl="0">
              <a:spcBef>
                <a:spcPts val="0"/>
              </a:spcBef>
              <a:spcAft>
                <a:spcPts val="0"/>
              </a:spcAft>
              <a:buSzPts val="1800"/>
              <a:buNone/>
              <a:defRPr sz="1800" b="1"/>
            </a:lvl5pPr>
            <a:lvl6pPr lvl="5" rtl="0">
              <a:spcBef>
                <a:spcPts val="0"/>
              </a:spcBef>
              <a:spcAft>
                <a:spcPts val="0"/>
              </a:spcAft>
              <a:buSzPts val="1800"/>
              <a:buNone/>
              <a:defRPr sz="1800" b="1"/>
            </a:lvl6pPr>
            <a:lvl7pPr lvl="6" rtl="0">
              <a:spcBef>
                <a:spcPts val="0"/>
              </a:spcBef>
              <a:spcAft>
                <a:spcPts val="0"/>
              </a:spcAft>
              <a:buSzPts val="1800"/>
              <a:buNone/>
              <a:defRPr sz="1800" b="1"/>
            </a:lvl7pPr>
            <a:lvl8pPr lvl="7" rtl="0">
              <a:spcBef>
                <a:spcPts val="0"/>
              </a:spcBef>
              <a:spcAft>
                <a:spcPts val="0"/>
              </a:spcAft>
              <a:buSzPts val="1800"/>
              <a:buNone/>
              <a:defRPr sz="1800" b="1"/>
            </a:lvl8pPr>
            <a:lvl9pPr lvl="8" rtl="0">
              <a:spcBef>
                <a:spcPts val="0"/>
              </a:spcBef>
              <a:spcAft>
                <a:spcPts val="0"/>
              </a:spcAft>
              <a:buSzPts val="1800"/>
              <a:buNone/>
              <a:defRPr sz="1800" b="1"/>
            </a:lvl9pPr>
          </a:lstStyle>
          <a:p>
            <a:endParaRPr/>
          </a:p>
        </p:txBody>
      </p:sp>
      <p:sp>
        <p:nvSpPr>
          <p:cNvPr id="115" name="Google Shape;115;p15"/>
          <p:cNvSpPr txBox="1">
            <a:spLocks noGrp="1"/>
          </p:cNvSpPr>
          <p:nvPr>
            <p:ph type="subTitle" idx="9"/>
          </p:nvPr>
        </p:nvSpPr>
        <p:spPr>
          <a:xfrm>
            <a:off x="6007925" y="3888736"/>
            <a:ext cx="2423100" cy="7131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100" y="445025"/>
            <a:ext cx="77178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1pPr>
            <a:lvl2pPr lvl="1">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2pPr>
            <a:lvl3pPr lvl="2">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3pPr>
            <a:lvl4pPr lvl="3">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4pPr>
            <a:lvl5pPr lvl="4">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5pPr>
            <a:lvl6pPr lvl="5">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6pPr>
            <a:lvl7pPr lvl="6">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7pPr>
            <a:lvl8pPr lvl="7">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8pPr>
            <a:lvl9pPr lvl="8">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9pPr>
          </a:lstStyle>
          <a:p>
            <a:endParaRPr/>
          </a:p>
        </p:txBody>
      </p:sp>
      <p:sp>
        <p:nvSpPr>
          <p:cNvPr id="7" name="Google Shape;7;p1"/>
          <p:cNvSpPr txBox="1">
            <a:spLocks noGrp="1"/>
          </p:cNvSpPr>
          <p:nvPr>
            <p:ph type="body" idx="1"/>
          </p:nvPr>
        </p:nvSpPr>
        <p:spPr>
          <a:xfrm>
            <a:off x="713100" y="1152475"/>
            <a:ext cx="7717800" cy="34164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1pPr>
            <a:lvl2pPr marL="914400" lvl="1"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2pPr>
            <a:lvl3pPr marL="1371600" lvl="2"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3pPr>
            <a:lvl4pPr marL="1828800" lvl="3"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4pPr>
            <a:lvl5pPr marL="2286000" lvl="4"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5pPr>
            <a:lvl6pPr marL="2743200" lvl="5"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6pPr>
            <a:lvl7pPr marL="3200400" lvl="6"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7pPr>
            <a:lvl8pPr marL="3657600" lvl="7"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8pPr>
            <a:lvl9pPr marL="4114800" lvl="8"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3" r:id="rId3"/>
    <p:sldLayoutId id="2147483655" r:id="rId4"/>
    <p:sldLayoutId id="2147483659" r:id="rId5"/>
    <p:sldLayoutId id="2147483661"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8"/>
          <p:cNvSpPr/>
          <p:nvPr/>
        </p:nvSpPr>
        <p:spPr>
          <a:xfrm>
            <a:off x="4863600" y="444145"/>
            <a:ext cx="3168688" cy="3168688"/>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8"/>
          <p:cNvSpPr txBox="1">
            <a:spLocks noGrp="1"/>
          </p:cNvSpPr>
          <p:nvPr>
            <p:ph type="subTitle" idx="1"/>
          </p:nvPr>
        </p:nvSpPr>
        <p:spPr>
          <a:xfrm>
            <a:off x="619050" y="3889425"/>
            <a:ext cx="3657600" cy="567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Information Workshop</a:t>
            </a:r>
            <a:endParaRPr dirty="0"/>
          </a:p>
        </p:txBody>
      </p:sp>
      <p:sp>
        <p:nvSpPr>
          <p:cNvPr id="204" name="Google Shape;204;p28"/>
          <p:cNvSpPr txBox="1">
            <a:spLocks noGrp="1"/>
          </p:cNvSpPr>
          <p:nvPr>
            <p:ph type="ctrTitle"/>
          </p:nvPr>
        </p:nvSpPr>
        <p:spPr>
          <a:xfrm>
            <a:off x="619050" y="2590575"/>
            <a:ext cx="4480332" cy="1426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Phonics Screening Check</a:t>
            </a:r>
            <a:endParaRPr dirty="0"/>
          </a:p>
        </p:txBody>
      </p:sp>
      <p:sp>
        <p:nvSpPr>
          <p:cNvPr id="205" name="Google Shape;205;p28"/>
          <p:cNvSpPr/>
          <p:nvPr/>
        </p:nvSpPr>
        <p:spPr>
          <a:xfrm>
            <a:off x="2294035" y="922469"/>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7" name="Google Shape;207;p28"/>
          <p:cNvGrpSpPr/>
          <p:nvPr/>
        </p:nvGrpSpPr>
        <p:grpSpPr>
          <a:xfrm rot="870046">
            <a:off x="3799330" y="1222586"/>
            <a:ext cx="501149" cy="1012800"/>
            <a:chOff x="656025" y="2751350"/>
            <a:chExt cx="311375" cy="629275"/>
          </a:xfrm>
        </p:grpSpPr>
        <p:sp>
          <p:nvSpPr>
            <p:cNvPr id="208" name="Google Shape;208;p28"/>
            <p:cNvSpPr/>
            <p:nvPr/>
          </p:nvSpPr>
          <p:spPr>
            <a:xfrm>
              <a:off x="671800" y="2842750"/>
              <a:ext cx="278625" cy="389950"/>
            </a:xfrm>
            <a:custGeom>
              <a:avLst/>
              <a:gdLst/>
              <a:ahLst/>
              <a:cxnLst/>
              <a:rect l="l" t="t" r="r" b="b"/>
              <a:pathLst>
                <a:path w="11145" h="15598" extrusionOk="0">
                  <a:moveTo>
                    <a:pt x="11109" y="5679"/>
                  </a:moveTo>
                  <a:cubicBezTo>
                    <a:pt x="11002" y="6906"/>
                    <a:pt x="10573" y="8335"/>
                    <a:pt x="9692" y="9620"/>
                  </a:cubicBezTo>
                  <a:cubicBezTo>
                    <a:pt x="9502" y="9882"/>
                    <a:pt x="9347" y="10180"/>
                    <a:pt x="9144" y="10442"/>
                  </a:cubicBezTo>
                  <a:cubicBezTo>
                    <a:pt x="8347" y="11454"/>
                    <a:pt x="8204" y="12680"/>
                    <a:pt x="8001" y="13895"/>
                  </a:cubicBezTo>
                  <a:cubicBezTo>
                    <a:pt x="7966" y="14097"/>
                    <a:pt x="8025" y="14323"/>
                    <a:pt x="8049" y="14550"/>
                  </a:cubicBezTo>
                  <a:cubicBezTo>
                    <a:pt x="8073" y="15050"/>
                    <a:pt x="8001" y="15169"/>
                    <a:pt x="7513" y="15300"/>
                  </a:cubicBezTo>
                  <a:cubicBezTo>
                    <a:pt x="6763" y="15526"/>
                    <a:pt x="5989" y="15597"/>
                    <a:pt x="5227" y="15419"/>
                  </a:cubicBezTo>
                  <a:cubicBezTo>
                    <a:pt x="4727" y="15300"/>
                    <a:pt x="4215" y="15157"/>
                    <a:pt x="3703" y="15026"/>
                  </a:cubicBezTo>
                  <a:cubicBezTo>
                    <a:pt x="3489" y="14966"/>
                    <a:pt x="3322" y="14859"/>
                    <a:pt x="3358" y="14609"/>
                  </a:cubicBezTo>
                  <a:cubicBezTo>
                    <a:pt x="3501" y="13037"/>
                    <a:pt x="2810" y="11787"/>
                    <a:pt x="1810" y="10680"/>
                  </a:cubicBezTo>
                  <a:cubicBezTo>
                    <a:pt x="1048" y="9847"/>
                    <a:pt x="536" y="8894"/>
                    <a:pt x="215" y="7823"/>
                  </a:cubicBezTo>
                  <a:cubicBezTo>
                    <a:pt x="0" y="7132"/>
                    <a:pt x="48" y="6418"/>
                    <a:pt x="143" y="5715"/>
                  </a:cubicBezTo>
                  <a:cubicBezTo>
                    <a:pt x="358" y="3929"/>
                    <a:pt x="1155" y="2465"/>
                    <a:pt x="2560" y="1346"/>
                  </a:cubicBezTo>
                  <a:cubicBezTo>
                    <a:pt x="2917" y="1060"/>
                    <a:pt x="3358" y="834"/>
                    <a:pt x="3775" y="691"/>
                  </a:cubicBezTo>
                  <a:cubicBezTo>
                    <a:pt x="4322" y="500"/>
                    <a:pt x="4918" y="357"/>
                    <a:pt x="5501" y="274"/>
                  </a:cubicBezTo>
                  <a:cubicBezTo>
                    <a:pt x="7347" y="0"/>
                    <a:pt x="8752" y="750"/>
                    <a:pt x="9966" y="2119"/>
                  </a:cubicBezTo>
                  <a:cubicBezTo>
                    <a:pt x="10823" y="3096"/>
                    <a:pt x="11145" y="4167"/>
                    <a:pt x="11109" y="5679"/>
                  </a:cubicBezTo>
                  <a:close/>
                  <a:moveTo>
                    <a:pt x="3489" y="5477"/>
                  </a:moveTo>
                  <a:cubicBezTo>
                    <a:pt x="3775" y="5751"/>
                    <a:pt x="3941" y="5548"/>
                    <a:pt x="4096" y="5477"/>
                  </a:cubicBezTo>
                  <a:cubicBezTo>
                    <a:pt x="4572" y="5275"/>
                    <a:pt x="5037" y="4989"/>
                    <a:pt x="5537" y="4846"/>
                  </a:cubicBezTo>
                  <a:cubicBezTo>
                    <a:pt x="6704" y="4513"/>
                    <a:pt x="7787" y="5644"/>
                    <a:pt x="7466" y="6834"/>
                  </a:cubicBezTo>
                  <a:cubicBezTo>
                    <a:pt x="7358" y="6799"/>
                    <a:pt x="7251" y="6787"/>
                    <a:pt x="7156" y="6763"/>
                  </a:cubicBezTo>
                  <a:cubicBezTo>
                    <a:pt x="6049" y="6370"/>
                    <a:pt x="4930" y="6715"/>
                    <a:pt x="4215" y="7656"/>
                  </a:cubicBezTo>
                  <a:cubicBezTo>
                    <a:pt x="3668" y="8394"/>
                    <a:pt x="3703" y="8977"/>
                    <a:pt x="4310" y="9668"/>
                  </a:cubicBezTo>
                  <a:cubicBezTo>
                    <a:pt x="4787" y="10180"/>
                    <a:pt x="5334" y="10525"/>
                    <a:pt x="6061" y="10216"/>
                  </a:cubicBezTo>
                  <a:cubicBezTo>
                    <a:pt x="6335" y="10097"/>
                    <a:pt x="6585" y="9882"/>
                    <a:pt x="6823" y="9692"/>
                  </a:cubicBezTo>
                  <a:cubicBezTo>
                    <a:pt x="7001" y="9549"/>
                    <a:pt x="7168" y="9382"/>
                    <a:pt x="7418" y="9132"/>
                  </a:cubicBezTo>
                  <a:cubicBezTo>
                    <a:pt x="7489" y="9573"/>
                    <a:pt x="7537" y="9882"/>
                    <a:pt x="7597" y="10204"/>
                  </a:cubicBezTo>
                  <a:lnTo>
                    <a:pt x="7728" y="10204"/>
                  </a:lnTo>
                  <a:cubicBezTo>
                    <a:pt x="7787" y="9978"/>
                    <a:pt x="7882" y="9751"/>
                    <a:pt x="7906" y="9525"/>
                  </a:cubicBezTo>
                  <a:cubicBezTo>
                    <a:pt x="7966" y="8870"/>
                    <a:pt x="8013" y="8215"/>
                    <a:pt x="8025" y="7561"/>
                  </a:cubicBezTo>
                  <a:cubicBezTo>
                    <a:pt x="8049" y="7108"/>
                    <a:pt x="8049" y="6644"/>
                    <a:pt x="8013" y="6179"/>
                  </a:cubicBezTo>
                  <a:cubicBezTo>
                    <a:pt x="7894" y="4929"/>
                    <a:pt x="6525" y="3810"/>
                    <a:pt x="5382" y="4394"/>
                  </a:cubicBezTo>
                  <a:cubicBezTo>
                    <a:pt x="5311" y="4441"/>
                    <a:pt x="5215" y="4441"/>
                    <a:pt x="5132" y="4465"/>
                  </a:cubicBezTo>
                  <a:cubicBezTo>
                    <a:pt x="4513" y="4703"/>
                    <a:pt x="3977" y="5001"/>
                    <a:pt x="3489" y="547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8"/>
            <p:cNvSpPr/>
            <p:nvPr/>
          </p:nvSpPr>
          <p:spPr>
            <a:xfrm>
              <a:off x="745325" y="3232075"/>
              <a:ext cx="156000" cy="130100"/>
            </a:xfrm>
            <a:custGeom>
              <a:avLst/>
              <a:gdLst/>
              <a:ahLst/>
              <a:cxnLst/>
              <a:rect l="l" t="t" r="r" b="b"/>
              <a:pathLst>
                <a:path w="6240" h="5204" extrusionOk="0">
                  <a:moveTo>
                    <a:pt x="5465" y="0"/>
                  </a:moveTo>
                  <a:cubicBezTo>
                    <a:pt x="6215" y="643"/>
                    <a:pt x="6239" y="858"/>
                    <a:pt x="5620" y="1572"/>
                  </a:cubicBezTo>
                  <a:cubicBezTo>
                    <a:pt x="5430" y="1798"/>
                    <a:pt x="5370" y="1989"/>
                    <a:pt x="5501" y="2286"/>
                  </a:cubicBezTo>
                  <a:cubicBezTo>
                    <a:pt x="5668" y="2679"/>
                    <a:pt x="5668" y="3060"/>
                    <a:pt x="5203" y="3299"/>
                  </a:cubicBezTo>
                  <a:cubicBezTo>
                    <a:pt x="4989" y="3418"/>
                    <a:pt x="4989" y="3632"/>
                    <a:pt x="5084" y="3870"/>
                  </a:cubicBezTo>
                  <a:cubicBezTo>
                    <a:pt x="5501" y="4823"/>
                    <a:pt x="5370" y="5096"/>
                    <a:pt x="4346" y="5168"/>
                  </a:cubicBezTo>
                  <a:cubicBezTo>
                    <a:pt x="3536" y="5204"/>
                    <a:pt x="2715" y="5180"/>
                    <a:pt x="1917" y="5144"/>
                  </a:cubicBezTo>
                  <a:cubicBezTo>
                    <a:pt x="1441" y="5132"/>
                    <a:pt x="1024" y="4930"/>
                    <a:pt x="691" y="4572"/>
                  </a:cubicBezTo>
                  <a:cubicBezTo>
                    <a:pt x="500" y="4346"/>
                    <a:pt x="417" y="4120"/>
                    <a:pt x="572" y="3858"/>
                  </a:cubicBezTo>
                  <a:cubicBezTo>
                    <a:pt x="774" y="3513"/>
                    <a:pt x="846" y="3239"/>
                    <a:pt x="429" y="2965"/>
                  </a:cubicBezTo>
                  <a:cubicBezTo>
                    <a:pt x="143" y="2763"/>
                    <a:pt x="179" y="2501"/>
                    <a:pt x="393" y="2215"/>
                  </a:cubicBezTo>
                  <a:cubicBezTo>
                    <a:pt x="477" y="2132"/>
                    <a:pt x="560" y="2072"/>
                    <a:pt x="631" y="1989"/>
                  </a:cubicBezTo>
                  <a:cubicBezTo>
                    <a:pt x="929" y="1667"/>
                    <a:pt x="905" y="1536"/>
                    <a:pt x="572" y="1251"/>
                  </a:cubicBezTo>
                  <a:cubicBezTo>
                    <a:pt x="393" y="1096"/>
                    <a:pt x="191" y="941"/>
                    <a:pt x="72" y="739"/>
                  </a:cubicBezTo>
                  <a:cubicBezTo>
                    <a:pt x="0" y="608"/>
                    <a:pt x="0" y="346"/>
                    <a:pt x="84" y="203"/>
                  </a:cubicBezTo>
                  <a:cubicBezTo>
                    <a:pt x="179" y="84"/>
                    <a:pt x="429" y="0"/>
                    <a:pt x="596" y="12"/>
                  </a:cubicBezTo>
                  <a:cubicBezTo>
                    <a:pt x="929" y="48"/>
                    <a:pt x="1274" y="143"/>
                    <a:pt x="1620" y="251"/>
                  </a:cubicBezTo>
                  <a:cubicBezTo>
                    <a:pt x="2917" y="655"/>
                    <a:pt x="4179" y="489"/>
                    <a:pt x="5465" y="0"/>
                  </a:cubicBezTo>
                  <a:close/>
                  <a:moveTo>
                    <a:pt x="1667" y="1513"/>
                  </a:moveTo>
                  <a:cubicBezTo>
                    <a:pt x="2084" y="2025"/>
                    <a:pt x="2441" y="2096"/>
                    <a:pt x="3941" y="2108"/>
                  </a:cubicBezTo>
                  <a:cubicBezTo>
                    <a:pt x="4156" y="2108"/>
                    <a:pt x="4394" y="2167"/>
                    <a:pt x="4477" y="1786"/>
                  </a:cubicBezTo>
                  <a:cubicBezTo>
                    <a:pt x="3548" y="1691"/>
                    <a:pt x="2679" y="1620"/>
                    <a:pt x="1667" y="1513"/>
                  </a:cubicBezTo>
                  <a:close/>
                  <a:moveTo>
                    <a:pt x="4096" y="3406"/>
                  </a:moveTo>
                  <a:cubicBezTo>
                    <a:pt x="3239" y="3632"/>
                    <a:pt x="2465" y="3287"/>
                    <a:pt x="1620" y="3394"/>
                  </a:cubicBezTo>
                  <a:cubicBezTo>
                    <a:pt x="1953" y="3810"/>
                    <a:pt x="2393" y="3941"/>
                    <a:pt x="3167" y="3918"/>
                  </a:cubicBezTo>
                  <a:cubicBezTo>
                    <a:pt x="3501" y="3918"/>
                    <a:pt x="3870" y="3953"/>
                    <a:pt x="4096" y="340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8"/>
            <p:cNvSpPr/>
            <p:nvPr/>
          </p:nvSpPr>
          <p:spPr>
            <a:xfrm>
              <a:off x="787000" y="3269875"/>
              <a:ext cx="70250" cy="16400"/>
            </a:xfrm>
            <a:custGeom>
              <a:avLst/>
              <a:gdLst/>
              <a:ahLst/>
              <a:cxnLst/>
              <a:rect l="l" t="t" r="r" b="b"/>
              <a:pathLst>
                <a:path w="2810" h="656" extrusionOk="0">
                  <a:moveTo>
                    <a:pt x="0" y="1"/>
                  </a:moveTo>
                  <a:cubicBezTo>
                    <a:pt x="1012" y="96"/>
                    <a:pt x="1881" y="179"/>
                    <a:pt x="2810" y="274"/>
                  </a:cubicBezTo>
                  <a:cubicBezTo>
                    <a:pt x="2703" y="655"/>
                    <a:pt x="2465" y="596"/>
                    <a:pt x="2274" y="596"/>
                  </a:cubicBezTo>
                  <a:cubicBezTo>
                    <a:pt x="774" y="584"/>
                    <a:pt x="429" y="513"/>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8"/>
            <p:cNvSpPr/>
            <p:nvPr/>
          </p:nvSpPr>
          <p:spPr>
            <a:xfrm>
              <a:off x="785500" y="3314225"/>
              <a:ext cx="62225" cy="16700"/>
            </a:xfrm>
            <a:custGeom>
              <a:avLst/>
              <a:gdLst/>
              <a:ahLst/>
              <a:cxnLst/>
              <a:rect l="l" t="t" r="r" b="b"/>
              <a:pathLst>
                <a:path w="2489" h="668" extrusionOk="0">
                  <a:moveTo>
                    <a:pt x="2489" y="120"/>
                  </a:moveTo>
                  <a:cubicBezTo>
                    <a:pt x="2263" y="667"/>
                    <a:pt x="1894" y="632"/>
                    <a:pt x="1548" y="644"/>
                  </a:cubicBezTo>
                  <a:cubicBezTo>
                    <a:pt x="775" y="655"/>
                    <a:pt x="346" y="524"/>
                    <a:pt x="1" y="120"/>
                  </a:cubicBezTo>
                  <a:cubicBezTo>
                    <a:pt x="858" y="1"/>
                    <a:pt x="1620" y="346"/>
                    <a:pt x="2489" y="1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8"/>
            <p:cNvSpPr/>
            <p:nvPr/>
          </p:nvSpPr>
          <p:spPr>
            <a:xfrm>
              <a:off x="777175" y="3019250"/>
              <a:ext cx="81575" cy="76225"/>
            </a:xfrm>
            <a:custGeom>
              <a:avLst/>
              <a:gdLst/>
              <a:ahLst/>
              <a:cxnLst/>
              <a:rect l="l" t="t" r="r" b="b"/>
              <a:pathLst>
                <a:path w="3263" h="3049" extrusionOk="0">
                  <a:moveTo>
                    <a:pt x="3263" y="548"/>
                  </a:moveTo>
                  <a:cubicBezTo>
                    <a:pt x="3120" y="1477"/>
                    <a:pt x="2715" y="2227"/>
                    <a:pt x="1881" y="2679"/>
                  </a:cubicBezTo>
                  <a:cubicBezTo>
                    <a:pt x="1179" y="3049"/>
                    <a:pt x="119" y="2453"/>
                    <a:pt x="48" y="1656"/>
                  </a:cubicBezTo>
                  <a:cubicBezTo>
                    <a:pt x="0" y="1251"/>
                    <a:pt x="429" y="608"/>
                    <a:pt x="869" y="405"/>
                  </a:cubicBezTo>
                  <a:cubicBezTo>
                    <a:pt x="1655" y="1"/>
                    <a:pt x="2429" y="48"/>
                    <a:pt x="3263" y="548"/>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8"/>
            <p:cNvSpPr/>
            <p:nvPr/>
          </p:nvSpPr>
          <p:spPr>
            <a:xfrm>
              <a:off x="656025" y="2832325"/>
              <a:ext cx="311375" cy="548300"/>
            </a:xfrm>
            <a:custGeom>
              <a:avLst/>
              <a:gdLst/>
              <a:ahLst/>
              <a:cxnLst/>
              <a:rect l="l" t="t" r="r" b="b"/>
              <a:pathLst>
                <a:path w="12455" h="21932" extrusionOk="0">
                  <a:moveTo>
                    <a:pt x="10585" y="1489"/>
                  </a:moveTo>
                  <a:cubicBezTo>
                    <a:pt x="9525" y="512"/>
                    <a:pt x="8275" y="0"/>
                    <a:pt x="6870" y="0"/>
                  </a:cubicBezTo>
                  <a:cubicBezTo>
                    <a:pt x="6144" y="0"/>
                    <a:pt x="5358" y="143"/>
                    <a:pt x="4525" y="417"/>
                  </a:cubicBezTo>
                  <a:cubicBezTo>
                    <a:pt x="3346" y="810"/>
                    <a:pt x="2358" y="1572"/>
                    <a:pt x="1512" y="2727"/>
                  </a:cubicBezTo>
                  <a:cubicBezTo>
                    <a:pt x="441" y="4227"/>
                    <a:pt x="0" y="5942"/>
                    <a:pt x="215" y="7835"/>
                  </a:cubicBezTo>
                  <a:cubicBezTo>
                    <a:pt x="381" y="9275"/>
                    <a:pt x="1191" y="10418"/>
                    <a:pt x="1989" y="11478"/>
                  </a:cubicBezTo>
                  <a:lnTo>
                    <a:pt x="2144" y="11669"/>
                  </a:lnTo>
                  <a:cubicBezTo>
                    <a:pt x="2703" y="12419"/>
                    <a:pt x="3251" y="13109"/>
                    <a:pt x="3346" y="14050"/>
                  </a:cubicBezTo>
                  <a:cubicBezTo>
                    <a:pt x="3358" y="14145"/>
                    <a:pt x="3358" y="14240"/>
                    <a:pt x="3370" y="14336"/>
                  </a:cubicBezTo>
                  <a:cubicBezTo>
                    <a:pt x="3406" y="14645"/>
                    <a:pt x="3453" y="14978"/>
                    <a:pt x="3453" y="15288"/>
                  </a:cubicBezTo>
                  <a:cubicBezTo>
                    <a:pt x="3453" y="15371"/>
                    <a:pt x="3370" y="15526"/>
                    <a:pt x="3275" y="15645"/>
                  </a:cubicBezTo>
                  <a:cubicBezTo>
                    <a:pt x="2822" y="16121"/>
                    <a:pt x="2775" y="16645"/>
                    <a:pt x="3132" y="17205"/>
                  </a:cubicBezTo>
                  <a:cubicBezTo>
                    <a:pt x="3215" y="17336"/>
                    <a:pt x="3298" y="17455"/>
                    <a:pt x="3394" y="17598"/>
                  </a:cubicBezTo>
                  <a:lnTo>
                    <a:pt x="3477" y="17729"/>
                  </a:lnTo>
                  <a:cubicBezTo>
                    <a:pt x="3072" y="18503"/>
                    <a:pt x="3072" y="18574"/>
                    <a:pt x="3453" y="19408"/>
                  </a:cubicBezTo>
                  <a:lnTo>
                    <a:pt x="3465" y="19443"/>
                  </a:lnTo>
                  <a:cubicBezTo>
                    <a:pt x="3513" y="19539"/>
                    <a:pt x="3489" y="19693"/>
                    <a:pt x="3465" y="19836"/>
                  </a:cubicBezTo>
                  <a:lnTo>
                    <a:pt x="3465" y="19860"/>
                  </a:lnTo>
                  <a:cubicBezTo>
                    <a:pt x="3370" y="20574"/>
                    <a:pt x="3608" y="21086"/>
                    <a:pt x="4168" y="21420"/>
                  </a:cubicBezTo>
                  <a:lnTo>
                    <a:pt x="4179" y="21432"/>
                  </a:lnTo>
                  <a:cubicBezTo>
                    <a:pt x="4477" y="21610"/>
                    <a:pt x="4834" y="21813"/>
                    <a:pt x="5192" y="21836"/>
                  </a:cubicBezTo>
                  <a:lnTo>
                    <a:pt x="5215" y="21836"/>
                  </a:lnTo>
                  <a:cubicBezTo>
                    <a:pt x="5751" y="21884"/>
                    <a:pt x="6311" y="21932"/>
                    <a:pt x="6858" y="21932"/>
                  </a:cubicBezTo>
                  <a:cubicBezTo>
                    <a:pt x="7406" y="21932"/>
                    <a:pt x="7882" y="21884"/>
                    <a:pt x="8335" y="21777"/>
                  </a:cubicBezTo>
                  <a:cubicBezTo>
                    <a:pt x="8525" y="21729"/>
                    <a:pt x="8704" y="21670"/>
                    <a:pt x="8871" y="21610"/>
                  </a:cubicBezTo>
                  <a:cubicBezTo>
                    <a:pt x="9323" y="21408"/>
                    <a:pt x="9549" y="21063"/>
                    <a:pt x="9537" y="20598"/>
                  </a:cubicBezTo>
                  <a:cubicBezTo>
                    <a:pt x="9537" y="20479"/>
                    <a:pt x="9502" y="20360"/>
                    <a:pt x="9490" y="20241"/>
                  </a:cubicBezTo>
                  <a:cubicBezTo>
                    <a:pt x="9478" y="20146"/>
                    <a:pt x="9466" y="20051"/>
                    <a:pt x="9466" y="19943"/>
                  </a:cubicBezTo>
                  <a:lnTo>
                    <a:pt x="9466" y="19920"/>
                  </a:lnTo>
                  <a:cubicBezTo>
                    <a:pt x="9466" y="19860"/>
                    <a:pt x="9442" y="19729"/>
                    <a:pt x="9466" y="19693"/>
                  </a:cubicBezTo>
                  <a:cubicBezTo>
                    <a:pt x="9799" y="19324"/>
                    <a:pt x="9787" y="18872"/>
                    <a:pt x="9787" y="18479"/>
                  </a:cubicBezTo>
                  <a:cubicBezTo>
                    <a:pt x="9787" y="18134"/>
                    <a:pt x="9847" y="17872"/>
                    <a:pt x="10002" y="17610"/>
                  </a:cubicBezTo>
                  <a:cubicBezTo>
                    <a:pt x="10430" y="16836"/>
                    <a:pt x="10299" y="16157"/>
                    <a:pt x="9597" y="15562"/>
                  </a:cubicBezTo>
                  <a:cubicBezTo>
                    <a:pt x="9430" y="15419"/>
                    <a:pt x="9371" y="15276"/>
                    <a:pt x="9359" y="15038"/>
                  </a:cubicBezTo>
                  <a:cubicBezTo>
                    <a:pt x="9311" y="14157"/>
                    <a:pt x="9442" y="13264"/>
                    <a:pt x="9764" y="12311"/>
                  </a:cubicBezTo>
                  <a:cubicBezTo>
                    <a:pt x="9954" y="11728"/>
                    <a:pt x="10275" y="11240"/>
                    <a:pt x="10621" y="10716"/>
                  </a:cubicBezTo>
                  <a:cubicBezTo>
                    <a:pt x="10728" y="10561"/>
                    <a:pt x="10847" y="10395"/>
                    <a:pt x="10954" y="10228"/>
                  </a:cubicBezTo>
                  <a:cubicBezTo>
                    <a:pt x="11966" y="8609"/>
                    <a:pt x="12454" y="6989"/>
                    <a:pt x="12419" y="5239"/>
                  </a:cubicBezTo>
                  <a:cubicBezTo>
                    <a:pt x="12383" y="3834"/>
                    <a:pt x="11788" y="2608"/>
                    <a:pt x="10585" y="1489"/>
                  </a:cubicBezTo>
                  <a:close/>
                  <a:moveTo>
                    <a:pt x="9990" y="10287"/>
                  </a:moveTo>
                  <a:cubicBezTo>
                    <a:pt x="9883" y="10454"/>
                    <a:pt x="9775" y="10621"/>
                    <a:pt x="9656" y="10764"/>
                  </a:cubicBezTo>
                  <a:cubicBezTo>
                    <a:pt x="8894" y="11728"/>
                    <a:pt x="8716" y="12883"/>
                    <a:pt x="8537" y="13990"/>
                  </a:cubicBezTo>
                  <a:lnTo>
                    <a:pt x="8501" y="14288"/>
                  </a:lnTo>
                  <a:cubicBezTo>
                    <a:pt x="8466" y="14455"/>
                    <a:pt x="8501" y="14609"/>
                    <a:pt x="8513" y="14752"/>
                  </a:cubicBezTo>
                  <a:cubicBezTo>
                    <a:pt x="8525" y="14824"/>
                    <a:pt x="8537" y="14907"/>
                    <a:pt x="8537" y="14978"/>
                  </a:cubicBezTo>
                  <a:cubicBezTo>
                    <a:pt x="8561" y="15419"/>
                    <a:pt x="8525" y="15467"/>
                    <a:pt x="8120" y="15586"/>
                  </a:cubicBezTo>
                  <a:cubicBezTo>
                    <a:pt x="7644" y="15717"/>
                    <a:pt x="7204" y="15800"/>
                    <a:pt x="6763" y="15800"/>
                  </a:cubicBezTo>
                  <a:lnTo>
                    <a:pt x="6763" y="15800"/>
                  </a:lnTo>
                  <a:cubicBezTo>
                    <a:pt x="6489" y="15800"/>
                    <a:pt x="6204" y="15764"/>
                    <a:pt x="5918" y="15705"/>
                  </a:cubicBezTo>
                  <a:cubicBezTo>
                    <a:pt x="5525" y="15621"/>
                    <a:pt x="5108" y="15502"/>
                    <a:pt x="4715" y="15395"/>
                  </a:cubicBezTo>
                  <a:lnTo>
                    <a:pt x="4406" y="15300"/>
                  </a:lnTo>
                  <a:cubicBezTo>
                    <a:pt x="4168" y="15240"/>
                    <a:pt x="4156" y="15145"/>
                    <a:pt x="4168" y="15050"/>
                  </a:cubicBezTo>
                  <a:cubicBezTo>
                    <a:pt x="4299" y="13657"/>
                    <a:pt x="3798" y="12359"/>
                    <a:pt x="2572" y="11014"/>
                  </a:cubicBezTo>
                  <a:cubicBezTo>
                    <a:pt x="1858" y="10228"/>
                    <a:pt x="1358" y="9299"/>
                    <a:pt x="1012" y="8216"/>
                  </a:cubicBezTo>
                  <a:cubicBezTo>
                    <a:pt x="798" y="7537"/>
                    <a:pt x="858" y="6847"/>
                    <a:pt x="953" y="6180"/>
                  </a:cubicBezTo>
                  <a:cubicBezTo>
                    <a:pt x="1179" y="4406"/>
                    <a:pt x="1977" y="2965"/>
                    <a:pt x="3334" y="1905"/>
                  </a:cubicBezTo>
                  <a:cubicBezTo>
                    <a:pt x="3656" y="1655"/>
                    <a:pt x="4060" y="1429"/>
                    <a:pt x="4513" y="1286"/>
                  </a:cubicBezTo>
                  <a:cubicBezTo>
                    <a:pt x="5049" y="1084"/>
                    <a:pt x="5608" y="953"/>
                    <a:pt x="6204" y="870"/>
                  </a:cubicBezTo>
                  <a:cubicBezTo>
                    <a:pt x="6442" y="834"/>
                    <a:pt x="6680" y="810"/>
                    <a:pt x="6918" y="810"/>
                  </a:cubicBezTo>
                  <a:cubicBezTo>
                    <a:pt x="8263" y="810"/>
                    <a:pt x="9430" y="1417"/>
                    <a:pt x="10549" y="2656"/>
                  </a:cubicBezTo>
                  <a:cubicBezTo>
                    <a:pt x="11323" y="3513"/>
                    <a:pt x="11657" y="4537"/>
                    <a:pt x="11621" y="6061"/>
                  </a:cubicBezTo>
                  <a:cubicBezTo>
                    <a:pt x="11502" y="7430"/>
                    <a:pt x="11014" y="8811"/>
                    <a:pt x="10240" y="9930"/>
                  </a:cubicBezTo>
                  <a:cubicBezTo>
                    <a:pt x="10133" y="10061"/>
                    <a:pt x="10061" y="10180"/>
                    <a:pt x="9990" y="10287"/>
                  </a:cubicBezTo>
                  <a:close/>
                  <a:moveTo>
                    <a:pt x="9073" y="17479"/>
                  </a:moveTo>
                  <a:cubicBezTo>
                    <a:pt x="8835" y="17765"/>
                    <a:pt x="8799" y="18015"/>
                    <a:pt x="8930" y="18336"/>
                  </a:cubicBezTo>
                  <a:cubicBezTo>
                    <a:pt x="9097" y="18741"/>
                    <a:pt x="9037" y="18991"/>
                    <a:pt x="8704" y="19158"/>
                  </a:cubicBezTo>
                  <a:cubicBezTo>
                    <a:pt x="8537" y="19253"/>
                    <a:pt x="8299" y="19455"/>
                    <a:pt x="8513" y="19920"/>
                  </a:cubicBezTo>
                  <a:cubicBezTo>
                    <a:pt x="8716" y="20384"/>
                    <a:pt x="8763" y="20646"/>
                    <a:pt x="8692" y="20777"/>
                  </a:cubicBezTo>
                  <a:cubicBezTo>
                    <a:pt x="8621" y="20920"/>
                    <a:pt x="8359" y="20991"/>
                    <a:pt x="7894" y="21003"/>
                  </a:cubicBezTo>
                  <a:cubicBezTo>
                    <a:pt x="7620" y="21015"/>
                    <a:pt x="7323" y="21039"/>
                    <a:pt x="6989" y="21039"/>
                  </a:cubicBezTo>
                  <a:cubicBezTo>
                    <a:pt x="6489" y="21039"/>
                    <a:pt x="5954" y="21015"/>
                    <a:pt x="5489" y="20991"/>
                  </a:cubicBezTo>
                  <a:cubicBezTo>
                    <a:pt x="5061" y="20979"/>
                    <a:pt x="4680" y="20801"/>
                    <a:pt x="4370" y="20455"/>
                  </a:cubicBezTo>
                  <a:cubicBezTo>
                    <a:pt x="4191" y="20265"/>
                    <a:pt x="4168" y="20098"/>
                    <a:pt x="4275" y="19908"/>
                  </a:cubicBezTo>
                  <a:cubicBezTo>
                    <a:pt x="4465" y="19562"/>
                    <a:pt x="4596" y="19158"/>
                    <a:pt x="4072" y="18812"/>
                  </a:cubicBezTo>
                  <a:cubicBezTo>
                    <a:pt x="3989" y="18753"/>
                    <a:pt x="3941" y="18693"/>
                    <a:pt x="3941" y="18622"/>
                  </a:cubicBezTo>
                  <a:cubicBezTo>
                    <a:pt x="3929" y="18538"/>
                    <a:pt x="3965" y="18419"/>
                    <a:pt x="4084" y="18276"/>
                  </a:cubicBezTo>
                  <a:lnTo>
                    <a:pt x="4191" y="18181"/>
                  </a:lnTo>
                  <a:cubicBezTo>
                    <a:pt x="4239" y="18146"/>
                    <a:pt x="4287" y="18098"/>
                    <a:pt x="4322" y="18062"/>
                  </a:cubicBezTo>
                  <a:cubicBezTo>
                    <a:pt x="4465" y="17907"/>
                    <a:pt x="4584" y="17741"/>
                    <a:pt x="4560" y="17562"/>
                  </a:cubicBezTo>
                  <a:cubicBezTo>
                    <a:pt x="4549" y="17384"/>
                    <a:pt x="4430" y="17253"/>
                    <a:pt x="4251" y="17110"/>
                  </a:cubicBezTo>
                  <a:lnTo>
                    <a:pt x="4168" y="17026"/>
                  </a:lnTo>
                  <a:cubicBezTo>
                    <a:pt x="4013" y="16907"/>
                    <a:pt x="3870" y="16776"/>
                    <a:pt x="3787" y="16645"/>
                  </a:cubicBezTo>
                  <a:cubicBezTo>
                    <a:pt x="3727" y="16538"/>
                    <a:pt x="3751" y="16336"/>
                    <a:pt x="3787" y="16276"/>
                  </a:cubicBezTo>
                  <a:cubicBezTo>
                    <a:pt x="3834" y="16217"/>
                    <a:pt x="3989" y="16133"/>
                    <a:pt x="4132" y="16133"/>
                  </a:cubicBezTo>
                  <a:lnTo>
                    <a:pt x="4168" y="16133"/>
                  </a:lnTo>
                  <a:cubicBezTo>
                    <a:pt x="4513" y="16181"/>
                    <a:pt x="4858" y="16276"/>
                    <a:pt x="5156" y="16371"/>
                  </a:cubicBezTo>
                  <a:cubicBezTo>
                    <a:pt x="5668" y="16526"/>
                    <a:pt x="6168" y="16610"/>
                    <a:pt x="6692" y="16610"/>
                  </a:cubicBezTo>
                  <a:cubicBezTo>
                    <a:pt x="7418" y="16610"/>
                    <a:pt x="8180" y="16467"/>
                    <a:pt x="9002" y="16157"/>
                  </a:cubicBezTo>
                  <a:cubicBezTo>
                    <a:pt x="9323" y="16431"/>
                    <a:pt x="9466" y="16610"/>
                    <a:pt x="9478" y="16764"/>
                  </a:cubicBezTo>
                  <a:cubicBezTo>
                    <a:pt x="9490" y="16931"/>
                    <a:pt x="9371" y="17122"/>
                    <a:pt x="9073" y="1747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8"/>
            <p:cNvSpPr/>
            <p:nvPr/>
          </p:nvSpPr>
          <p:spPr>
            <a:xfrm>
              <a:off x="921225" y="2777550"/>
              <a:ext cx="31000" cy="55100"/>
            </a:xfrm>
            <a:custGeom>
              <a:avLst/>
              <a:gdLst/>
              <a:ahLst/>
              <a:cxnLst/>
              <a:rect l="l" t="t" r="r" b="b"/>
              <a:pathLst>
                <a:path w="1240" h="2204" extrusionOk="0">
                  <a:moveTo>
                    <a:pt x="60" y="2203"/>
                  </a:moveTo>
                  <a:lnTo>
                    <a:pt x="287" y="2049"/>
                  </a:lnTo>
                  <a:cubicBezTo>
                    <a:pt x="358" y="1989"/>
                    <a:pt x="418" y="1953"/>
                    <a:pt x="489" y="1906"/>
                  </a:cubicBezTo>
                  <a:cubicBezTo>
                    <a:pt x="644" y="1822"/>
                    <a:pt x="775" y="1727"/>
                    <a:pt x="822" y="1584"/>
                  </a:cubicBezTo>
                  <a:cubicBezTo>
                    <a:pt x="846" y="1489"/>
                    <a:pt x="894" y="1406"/>
                    <a:pt x="941" y="1298"/>
                  </a:cubicBezTo>
                  <a:cubicBezTo>
                    <a:pt x="1072" y="1001"/>
                    <a:pt x="1239" y="679"/>
                    <a:pt x="1132" y="227"/>
                  </a:cubicBezTo>
                  <a:lnTo>
                    <a:pt x="1084" y="1"/>
                  </a:lnTo>
                  <a:lnTo>
                    <a:pt x="906" y="144"/>
                  </a:lnTo>
                  <a:cubicBezTo>
                    <a:pt x="251" y="620"/>
                    <a:pt x="1" y="1156"/>
                    <a:pt x="48" y="192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8"/>
            <p:cNvSpPr/>
            <p:nvPr/>
          </p:nvSpPr>
          <p:spPr>
            <a:xfrm>
              <a:off x="692325" y="2793625"/>
              <a:ext cx="38725" cy="35450"/>
            </a:xfrm>
            <a:custGeom>
              <a:avLst/>
              <a:gdLst/>
              <a:ahLst/>
              <a:cxnLst/>
              <a:rect l="l" t="t" r="r" b="b"/>
              <a:pathLst>
                <a:path w="1549" h="1418" extrusionOk="0">
                  <a:moveTo>
                    <a:pt x="49" y="322"/>
                  </a:moveTo>
                  <a:cubicBezTo>
                    <a:pt x="60" y="417"/>
                    <a:pt x="60" y="536"/>
                    <a:pt x="156" y="632"/>
                  </a:cubicBezTo>
                  <a:cubicBezTo>
                    <a:pt x="299" y="810"/>
                    <a:pt x="465" y="953"/>
                    <a:pt x="632" y="1108"/>
                  </a:cubicBezTo>
                  <a:cubicBezTo>
                    <a:pt x="692" y="1167"/>
                    <a:pt x="751" y="1227"/>
                    <a:pt x="811" y="1275"/>
                  </a:cubicBezTo>
                  <a:cubicBezTo>
                    <a:pt x="918" y="1370"/>
                    <a:pt x="1013" y="1417"/>
                    <a:pt x="1120" y="1417"/>
                  </a:cubicBezTo>
                  <a:cubicBezTo>
                    <a:pt x="1358" y="1417"/>
                    <a:pt x="1465" y="1156"/>
                    <a:pt x="1513" y="1060"/>
                  </a:cubicBezTo>
                  <a:lnTo>
                    <a:pt x="1549" y="977"/>
                  </a:lnTo>
                  <a:lnTo>
                    <a:pt x="1477" y="894"/>
                  </a:lnTo>
                  <a:cubicBezTo>
                    <a:pt x="1406" y="810"/>
                    <a:pt x="1334" y="739"/>
                    <a:pt x="1251" y="655"/>
                  </a:cubicBezTo>
                  <a:cubicBezTo>
                    <a:pt x="1061" y="453"/>
                    <a:pt x="882" y="263"/>
                    <a:pt x="692" y="84"/>
                  </a:cubicBezTo>
                  <a:cubicBezTo>
                    <a:pt x="632" y="36"/>
                    <a:pt x="572" y="1"/>
                    <a:pt x="465" y="1"/>
                  </a:cubicBezTo>
                  <a:cubicBezTo>
                    <a:pt x="406" y="1"/>
                    <a:pt x="358" y="1"/>
                    <a:pt x="299" y="24"/>
                  </a:cubicBezTo>
                  <a:cubicBezTo>
                    <a:pt x="263" y="24"/>
                    <a:pt x="215" y="36"/>
                    <a:pt x="180" y="36"/>
                  </a:cubicBezTo>
                  <a:lnTo>
                    <a:pt x="1" y="36"/>
                  </a:lnTo>
                  <a:lnTo>
                    <a:pt x="37" y="215"/>
                  </a:lnTo>
                  <a:cubicBezTo>
                    <a:pt x="37" y="263"/>
                    <a:pt x="37" y="286"/>
                    <a:pt x="49" y="3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8"/>
            <p:cNvSpPr/>
            <p:nvPr/>
          </p:nvSpPr>
          <p:spPr>
            <a:xfrm>
              <a:off x="825675" y="2751350"/>
              <a:ext cx="18500" cy="61650"/>
            </a:xfrm>
            <a:custGeom>
              <a:avLst/>
              <a:gdLst/>
              <a:ahLst/>
              <a:cxnLst/>
              <a:rect l="l" t="t" r="r" b="b"/>
              <a:pathLst>
                <a:path w="740" h="2466" extrusionOk="0">
                  <a:moveTo>
                    <a:pt x="596" y="2466"/>
                  </a:moveTo>
                  <a:lnTo>
                    <a:pt x="620" y="1989"/>
                  </a:lnTo>
                  <a:cubicBezTo>
                    <a:pt x="632" y="1823"/>
                    <a:pt x="656" y="1668"/>
                    <a:pt x="668" y="1513"/>
                  </a:cubicBezTo>
                  <a:cubicBezTo>
                    <a:pt x="715" y="1084"/>
                    <a:pt x="739" y="727"/>
                    <a:pt x="703" y="334"/>
                  </a:cubicBezTo>
                  <a:cubicBezTo>
                    <a:pt x="680" y="227"/>
                    <a:pt x="572" y="180"/>
                    <a:pt x="501" y="132"/>
                  </a:cubicBezTo>
                  <a:cubicBezTo>
                    <a:pt x="489" y="120"/>
                    <a:pt x="453" y="120"/>
                    <a:pt x="441" y="96"/>
                  </a:cubicBezTo>
                  <a:lnTo>
                    <a:pt x="275" y="1"/>
                  </a:lnTo>
                  <a:lnTo>
                    <a:pt x="215" y="180"/>
                  </a:lnTo>
                  <a:cubicBezTo>
                    <a:pt x="1" y="834"/>
                    <a:pt x="37" y="1525"/>
                    <a:pt x="358" y="206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8"/>
            <p:cNvSpPr/>
            <p:nvPr/>
          </p:nvSpPr>
          <p:spPr>
            <a:xfrm>
              <a:off x="753350" y="2945425"/>
              <a:ext cx="123550" cy="159875"/>
            </a:xfrm>
            <a:custGeom>
              <a:avLst/>
              <a:gdLst/>
              <a:ahLst/>
              <a:cxnLst/>
              <a:rect l="l" t="t" r="r" b="b"/>
              <a:pathLst>
                <a:path w="4942" h="6395" extrusionOk="0">
                  <a:moveTo>
                    <a:pt x="2775" y="1"/>
                  </a:moveTo>
                  <a:cubicBezTo>
                    <a:pt x="2525" y="1"/>
                    <a:pt x="2263" y="60"/>
                    <a:pt x="2037" y="179"/>
                  </a:cubicBezTo>
                  <a:cubicBezTo>
                    <a:pt x="2013" y="203"/>
                    <a:pt x="1977" y="203"/>
                    <a:pt x="1941" y="215"/>
                  </a:cubicBezTo>
                  <a:cubicBezTo>
                    <a:pt x="1894" y="227"/>
                    <a:pt x="1846" y="227"/>
                    <a:pt x="1810" y="239"/>
                  </a:cubicBezTo>
                  <a:cubicBezTo>
                    <a:pt x="1108" y="477"/>
                    <a:pt x="572" y="810"/>
                    <a:pt x="108" y="1275"/>
                  </a:cubicBezTo>
                  <a:lnTo>
                    <a:pt x="1" y="1370"/>
                  </a:lnTo>
                  <a:lnTo>
                    <a:pt x="108" y="1477"/>
                  </a:lnTo>
                  <a:cubicBezTo>
                    <a:pt x="239" y="1596"/>
                    <a:pt x="358" y="1656"/>
                    <a:pt x="489" y="1656"/>
                  </a:cubicBezTo>
                  <a:cubicBezTo>
                    <a:pt x="632" y="1656"/>
                    <a:pt x="715" y="1596"/>
                    <a:pt x="810" y="1549"/>
                  </a:cubicBezTo>
                  <a:cubicBezTo>
                    <a:pt x="834" y="1537"/>
                    <a:pt x="870" y="1525"/>
                    <a:pt x="882" y="1513"/>
                  </a:cubicBezTo>
                  <a:cubicBezTo>
                    <a:pt x="1025" y="1430"/>
                    <a:pt x="1191" y="1358"/>
                    <a:pt x="1346" y="1287"/>
                  </a:cubicBezTo>
                  <a:cubicBezTo>
                    <a:pt x="1668" y="1120"/>
                    <a:pt x="1977" y="977"/>
                    <a:pt x="2311" y="882"/>
                  </a:cubicBezTo>
                  <a:cubicBezTo>
                    <a:pt x="2430" y="858"/>
                    <a:pt x="2561" y="834"/>
                    <a:pt x="2680" y="834"/>
                  </a:cubicBezTo>
                  <a:cubicBezTo>
                    <a:pt x="3108" y="834"/>
                    <a:pt x="3513" y="1049"/>
                    <a:pt x="3787" y="1406"/>
                  </a:cubicBezTo>
                  <a:cubicBezTo>
                    <a:pt x="4037" y="1751"/>
                    <a:pt x="4144" y="2168"/>
                    <a:pt x="4073" y="2561"/>
                  </a:cubicBezTo>
                  <a:cubicBezTo>
                    <a:pt x="4025" y="2549"/>
                    <a:pt x="3966" y="2537"/>
                    <a:pt x="3918" y="2525"/>
                  </a:cubicBezTo>
                  <a:cubicBezTo>
                    <a:pt x="3608" y="2406"/>
                    <a:pt x="3275" y="2358"/>
                    <a:pt x="2965" y="2358"/>
                  </a:cubicBezTo>
                  <a:cubicBezTo>
                    <a:pt x="2120" y="2358"/>
                    <a:pt x="1358" y="2763"/>
                    <a:pt x="822" y="3477"/>
                  </a:cubicBezTo>
                  <a:cubicBezTo>
                    <a:pt x="227" y="4275"/>
                    <a:pt x="251" y="4930"/>
                    <a:pt x="929" y="5680"/>
                  </a:cubicBezTo>
                  <a:cubicBezTo>
                    <a:pt x="1370" y="6168"/>
                    <a:pt x="1787" y="6394"/>
                    <a:pt x="2251" y="6394"/>
                  </a:cubicBezTo>
                  <a:cubicBezTo>
                    <a:pt x="2442" y="6394"/>
                    <a:pt x="2632" y="6347"/>
                    <a:pt x="2846" y="6252"/>
                  </a:cubicBezTo>
                  <a:cubicBezTo>
                    <a:pt x="3096" y="6156"/>
                    <a:pt x="3311" y="5990"/>
                    <a:pt x="3513" y="5823"/>
                  </a:cubicBezTo>
                  <a:cubicBezTo>
                    <a:pt x="3561" y="5799"/>
                    <a:pt x="3585" y="5763"/>
                    <a:pt x="3632" y="5740"/>
                  </a:cubicBezTo>
                  <a:cubicBezTo>
                    <a:pt x="3763" y="5632"/>
                    <a:pt x="3870" y="5525"/>
                    <a:pt x="4025" y="5394"/>
                  </a:cubicBezTo>
                  <a:lnTo>
                    <a:pt x="4049" y="5359"/>
                  </a:lnTo>
                  <a:lnTo>
                    <a:pt x="4204" y="6287"/>
                  </a:lnTo>
                  <a:lnTo>
                    <a:pt x="4466" y="6287"/>
                  </a:lnTo>
                  <a:lnTo>
                    <a:pt x="4585" y="6287"/>
                  </a:lnTo>
                  <a:lnTo>
                    <a:pt x="4620" y="6180"/>
                  </a:lnTo>
                  <a:cubicBezTo>
                    <a:pt x="4632" y="6109"/>
                    <a:pt x="4668" y="6049"/>
                    <a:pt x="4680" y="5978"/>
                  </a:cubicBezTo>
                  <a:cubicBezTo>
                    <a:pt x="4728" y="5811"/>
                    <a:pt x="4775" y="5644"/>
                    <a:pt x="4799" y="5478"/>
                  </a:cubicBezTo>
                  <a:cubicBezTo>
                    <a:pt x="4858" y="4823"/>
                    <a:pt x="4894" y="4156"/>
                    <a:pt x="4918" y="3501"/>
                  </a:cubicBezTo>
                  <a:cubicBezTo>
                    <a:pt x="4930" y="3120"/>
                    <a:pt x="4942" y="2608"/>
                    <a:pt x="4906" y="2108"/>
                  </a:cubicBezTo>
                  <a:cubicBezTo>
                    <a:pt x="4799" y="977"/>
                    <a:pt x="3811" y="1"/>
                    <a:pt x="2775" y="1"/>
                  </a:cubicBezTo>
                  <a:close/>
                  <a:moveTo>
                    <a:pt x="1882" y="3477"/>
                  </a:moveTo>
                  <a:cubicBezTo>
                    <a:pt x="2227" y="3311"/>
                    <a:pt x="2549" y="3215"/>
                    <a:pt x="2858" y="3215"/>
                  </a:cubicBezTo>
                  <a:cubicBezTo>
                    <a:pt x="3251" y="3215"/>
                    <a:pt x="3632" y="3335"/>
                    <a:pt x="4037" y="3561"/>
                  </a:cubicBezTo>
                  <a:cubicBezTo>
                    <a:pt x="3870" y="4466"/>
                    <a:pt x="3454" y="5109"/>
                    <a:pt x="2739" y="5478"/>
                  </a:cubicBezTo>
                  <a:cubicBezTo>
                    <a:pt x="2620" y="5537"/>
                    <a:pt x="2489" y="5573"/>
                    <a:pt x="2346" y="5573"/>
                  </a:cubicBezTo>
                  <a:lnTo>
                    <a:pt x="2346" y="5573"/>
                  </a:lnTo>
                  <a:cubicBezTo>
                    <a:pt x="1763" y="5573"/>
                    <a:pt x="1179" y="5097"/>
                    <a:pt x="1132" y="4573"/>
                  </a:cubicBezTo>
                  <a:cubicBezTo>
                    <a:pt x="1108" y="4263"/>
                    <a:pt x="1513" y="3668"/>
                    <a:pt x="1882" y="347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8" name="Google Shape;218;p28"/>
          <p:cNvGrpSpPr/>
          <p:nvPr/>
        </p:nvGrpSpPr>
        <p:grpSpPr>
          <a:xfrm rot="-668250">
            <a:off x="4957115" y="4019944"/>
            <a:ext cx="849903" cy="571578"/>
            <a:chOff x="6429375" y="2405775"/>
            <a:chExt cx="528050" cy="355125"/>
          </a:xfrm>
        </p:grpSpPr>
        <p:sp>
          <p:nvSpPr>
            <p:cNvPr id="219" name="Google Shape;219;p28"/>
            <p:cNvSpPr/>
            <p:nvPr/>
          </p:nvSpPr>
          <p:spPr>
            <a:xfrm>
              <a:off x="6499025" y="2449250"/>
              <a:ext cx="219100" cy="294700"/>
            </a:xfrm>
            <a:custGeom>
              <a:avLst/>
              <a:gdLst/>
              <a:ahLst/>
              <a:cxnLst/>
              <a:rect l="l" t="t" r="r" b="b"/>
              <a:pathLst>
                <a:path w="8764" h="11788" extrusionOk="0">
                  <a:moveTo>
                    <a:pt x="8680" y="0"/>
                  </a:moveTo>
                  <a:cubicBezTo>
                    <a:pt x="8680" y="357"/>
                    <a:pt x="8692" y="619"/>
                    <a:pt x="8680" y="893"/>
                  </a:cubicBezTo>
                  <a:cubicBezTo>
                    <a:pt x="8382" y="4489"/>
                    <a:pt x="8763" y="8108"/>
                    <a:pt x="8596" y="11787"/>
                  </a:cubicBezTo>
                  <a:cubicBezTo>
                    <a:pt x="8358" y="11692"/>
                    <a:pt x="8203" y="11632"/>
                    <a:pt x="8049" y="11573"/>
                  </a:cubicBezTo>
                  <a:cubicBezTo>
                    <a:pt x="7108" y="11144"/>
                    <a:pt x="6179" y="10716"/>
                    <a:pt x="5227" y="10299"/>
                  </a:cubicBezTo>
                  <a:cubicBezTo>
                    <a:pt x="4048" y="9775"/>
                    <a:pt x="2858" y="9287"/>
                    <a:pt x="1667" y="8775"/>
                  </a:cubicBezTo>
                  <a:cubicBezTo>
                    <a:pt x="1215" y="8585"/>
                    <a:pt x="786" y="8346"/>
                    <a:pt x="333" y="8156"/>
                  </a:cubicBezTo>
                  <a:cubicBezTo>
                    <a:pt x="83" y="8049"/>
                    <a:pt x="0" y="7870"/>
                    <a:pt x="0" y="7608"/>
                  </a:cubicBezTo>
                  <a:cubicBezTo>
                    <a:pt x="12" y="6775"/>
                    <a:pt x="24" y="5918"/>
                    <a:pt x="24" y="5072"/>
                  </a:cubicBezTo>
                  <a:cubicBezTo>
                    <a:pt x="24" y="4763"/>
                    <a:pt x="143" y="4572"/>
                    <a:pt x="405" y="4405"/>
                  </a:cubicBezTo>
                  <a:cubicBezTo>
                    <a:pt x="1060" y="4001"/>
                    <a:pt x="1691" y="3596"/>
                    <a:pt x="2334" y="3179"/>
                  </a:cubicBezTo>
                  <a:cubicBezTo>
                    <a:pt x="4179" y="1988"/>
                    <a:pt x="6144" y="1036"/>
                    <a:pt x="8156" y="143"/>
                  </a:cubicBezTo>
                  <a:cubicBezTo>
                    <a:pt x="8275" y="107"/>
                    <a:pt x="8406" y="72"/>
                    <a:pt x="8680"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8"/>
            <p:cNvSpPr/>
            <p:nvPr/>
          </p:nvSpPr>
          <p:spPr>
            <a:xfrm>
              <a:off x="6440675" y="2537350"/>
              <a:ext cx="48550" cy="146175"/>
            </a:xfrm>
            <a:custGeom>
              <a:avLst/>
              <a:gdLst/>
              <a:ahLst/>
              <a:cxnLst/>
              <a:rect l="l" t="t" r="r" b="b"/>
              <a:pathLst>
                <a:path w="1942" h="5847" extrusionOk="0">
                  <a:moveTo>
                    <a:pt x="1917" y="3334"/>
                  </a:moveTo>
                  <a:lnTo>
                    <a:pt x="1917" y="5215"/>
                  </a:lnTo>
                  <a:cubicBezTo>
                    <a:pt x="1917" y="5715"/>
                    <a:pt x="1846" y="5811"/>
                    <a:pt x="1346" y="5823"/>
                  </a:cubicBezTo>
                  <a:cubicBezTo>
                    <a:pt x="36" y="5846"/>
                    <a:pt x="191" y="5751"/>
                    <a:pt x="131" y="4739"/>
                  </a:cubicBezTo>
                  <a:cubicBezTo>
                    <a:pt x="72" y="3787"/>
                    <a:pt x="24" y="2834"/>
                    <a:pt x="12" y="1858"/>
                  </a:cubicBezTo>
                  <a:cubicBezTo>
                    <a:pt x="0" y="1477"/>
                    <a:pt x="72" y="1084"/>
                    <a:pt x="120" y="703"/>
                  </a:cubicBezTo>
                  <a:cubicBezTo>
                    <a:pt x="120" y="655"/>
                    <a:pt x="131" y="631"/>
                    <a:pt x="131" y="584"/>
                  </a:cubicBezTo>
                  <a:cubicBezTo>
                    <a:pt x="191" y="310"/>
                    <a:pt x="381" y="274"/>
                    <a:pt x="608" y="238"/>
                  </a:cubicBezTo>
                  <a:cubicBezTo>
                    <a:pt x="977" y="191"/>
                    <a:pt x="1370" y="0"/>
                    <a:pt x="1739" y="250"/>
                  </a:cubicBezTo>
                  <a:cubicBezTo>
                    <a:pt x="1810" y="298"/>
                    <a:pt x="1810" y="465"/>
                    <a:pt x="1822" y="584"/>
                  </a:cubicBezTo>
                  <a:cubicBezTo>
                    <a:pt x="1870" y="1501"/>
                    <a:pt x="1917" y="2417"/>
                    <a:pt x="1941" y="3334"/>
                  </a:cubicBezTo>
                  <a:cubicBezTo>
                    <a:pt x="1929" y="3322"/>
                    <a:pt x="1929" y="3334"/>
                    <a:pt x="1917" y="333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8"/>
            <p:cNvSpPr/>
            <p:nvPr/>
          </p:nvSpPr>
          <p:spPr>
            <a:xfrm>
              <a:off x="6837450" y="2423950"/>
              <a:ext cx="104800" cy="314350"/>
            </a:xfrm>
            <a:custGeom>
              <a:avLst/>
              <a:gdLst/>
              <a:ahLst/>
              <a:cxnLst/>
              <a:rect l="l" t="t" r="r" b="b"/>
              <a:pathLst>
                <a:path w="4192" h="12574" extrusionOk="0">
                  <a:moveTo>
                    <a:pt x="358" y="11680"/>
                  </a:moveTo>
                  <a:cubicBezTo>
                    <a:pt x="453" y="11513"/>
                    <a:pt x="560" y="11359"/>
                    <a:pt x="643" y="11192"/>
                  </a:cubicBezTo>
                  <a:cubicBezTo>
                    <a:pt x="1013" y="10573"/>
                    <a:pt x="1239" y="9906"/>
                    <a:pt x="1286" y="9192"/>
                  </a:cubicBezTo>
                  <a:cubicBezTo>
                    <a:pt x="1370" y="7632"/>
                    <a:pt x="1453" y="6060"/>
                    <a:pt x="1048" y="4524"/>
                  </a:cubicBezTo>
                  <a:cubicBezTo>
                    <a:pt x="834" y="3739"/>
                    <a:pt x="512" y="2977"/>
                    <a:pt x="179" y="2215"/>
                  </a:cubicBezTo>
                  <a:cubicBezTo>
                    <a:pt x="0" y="1810"/>
                    <a:pt x="36" y="1512"/>
                    <a:pt x="346" y="1215"/>
                  </a:cubicBezTo>
                  <a:cubicBezTo>
                    <a:pt x="691" y="893"/>
                    <a:pt x="1013" y="560"/>
                    <a:pt x="1346" y="226"/>
                  </a:cubicBezTo>
                  <a:cubicBezTo>
                    <a:pt x="1572" y="0"/>
                    <a:pt x="1775" y="48"/>
                    <a:pt x="2013" y="202"/>
                  </a:cubicBezTo>
                  <a:cubicBezTo>
                    <a:pt x="2715" y="714"/>
                    <a:pt x="3072" y="1453"/>
                    <a:pt x="3334" y="2227"/>
                  </a:cubicBezTo>
                  <a:cubicBezTo>
                    <a:pt x="3989" y="4120"/>
                    <a:pt x="4191" y="6072"/>
                    <a:pt x="3977" y="8061"/>
                  </a:cubicBezTo>
                  <a:cubicBezTo>
                    <a:pt x="3846" y="9251"/>
                    <a:pt x="3513" y="10359"/>
                    <a:pt x="2941" y="11394"/>
                  </a:cubicBezTo>
                  <a:cubicBezTo>
                    <a:pt x="2727" y="11775"/>
                    <a:pt x="2429" y="12097"/>
                    <a:pt x="2167" y="12430"/>
                  </a:cubicBezTo>
                  <a:cubicBezTo>
                    <a:pt x="2084" y="12514"/>
                    <a:pt x="1905" y="12573"/>
                    <a:pt x="1810" y="12549"/>
                  </a:cubicBezTo>
                  <a:cubicBezTo>
                    <a:pt x="1298" y="12383"/>
                    <a:pt x="751" y="12204"/>
                    <a:pt x="358" y="1168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8"/>
            <p:cNvSpPr/>
            <p:nvPr/>
          </p:nvSpPr>
          <p:spPr>
            <a:xfrm>
              <a:off x="6760950" y="2507875"/>
              <a:ext cx="71750" cy="185775"/>
            </a:xfrm>
            <a:custGeom>
              <a:avLst/>
              <a:gdLst/>
              <a:ahLst/>
              <a:cxnLst/>
              <a:rect l="l" t="t" r="r" b="b"/>
              <a:pathLst>
                <a:path w="2870" h="7431" extrusionOk="0">
                  <a:moveTo>
                    <a:pt x="1203" y="1"/>
                  </a:moveTo>
                  <a:cubicBezTo>
                    <a:pt x="2525" y="1191"/>
                    <a:pt x="2870" y="5918"/>
                    <a:pt x="1775" y="7430"/>
                  </a:cubicBezTo>
                  <a:cubicBezTo>
                    <a:pt x="1239" y="7371"/>
                    <a:pt x="822" y="7037"/>
                    <a:pt x="417" y="6704"/>
                  </a:cubicBezTo>
                  <a:cubicBezTo>
                    <a:pt x="132" y="6454"/>
                    <a:pt x="251" y="6120"/>
                    <a:pt x="298" y="5811"/>
                  </a:cubicBezTo>
                  <a:cubicBezTo>
                    <a:pt x="429" y="4882"/>
                    <a:pt x="441" y="3977"/>
                    <a:pt x="298" y="3061"/>
                  </a:cubicBezTo>
                  <a:cubicBezTo>
                    <a:pt x="227" y="2596"/>
                    <a:pt x="191" y="2120"/>
                    <a:pt x="84" y="1656"/>
                  </a:cubicBezTo>
                  <a:cubicBezTo>
                    <a:pt x="1" y="1275"/>
                    <a:pt x="120" y="953"/>
                    <a:pt x="382" y="703"/>
                  </a:cubicBezTo>
                  <a:cubicBezTo>
                    <a:pt x="644" y="477"/>
                    <a:pt x="905" y="263"/>
                    <a:pt x="120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8"/>
            <p:cNvSpPr/>
            <p:nvPr/>
          </p:nvSpPr>
          <p:spPr>
            <a:xfrm>
              <a:off x="6429375" y="2433475"/>
              <a:ext cx="300950" cy="327425"/>
            </a:xfrm>
            <a:custGeom>
              <a:avLst/>
              <a:gdLst/>
              <a:ahLst/>
              <a:cxnLst/>
              <a:rect l="l" t="t" r="r" b="b"/>
              <a:pathLst>
                <a:path w="12038" h="13097" extrusionOk="0">
                  <a:moveTo>
                    <a:pt x="12013" y="679"/>
                  </a:moveTo>
                  <a:cubicBezTo>
                    <a:pt x="12013" y="405"/>
                    <a:pt x="12002" y="214"/>
                    <a:pt x="11882" y="95"/>
                  </a:cubicBezTo>
                  <a:cubicBezTo>
                    <a:pt x="11823" y="36"/>
                    <a:pt x="11728" y="0"/>
                    <a:pt x="11644" y="0"/>
                  </a:cubicBezTo>
                  <a:cubicBezTo>
                    <a:pt x="11525" y="0"/>
                    <a:pt x="11382" y="48"/>
                    <a:pt x="11180" y="143"/>
                  </a:cubicBezTo>
                  <a:cubicBezTo>
                    <a:pt x="10870" y="286"/>
                    <a:pt x="10549" y="417"/>
                    <a:pt x="10239" y="572"/>
                  </a:cubicBezTo>
                  <a:cubicBezTo>
                    <a:pt x="9882" y="738"/>
                    <a:pt x="9513" y="917"/>
                    <a:pt x="9156" y="1072"/>
                  </a:cubicBezTo>
                  <a:cubicBezTo>
                    <a:pt x="7596" y="1774"/>
                    <a:pt x="6060" y="2619"/>
                    <a:pt x="4465" y="3679"/>
                  </a:cubicBezTo>
                  <a:cubicBezTo>
                    <a:pt x="3989" y="3989"/>
                    <a:pt x="3500" y="4322"/>
                    <a:pt x="2917" y="4513"/>
                  </a:cubicBezTo>
                  <a:cubicBezTo>
                    <a:pt x="2917" y="4501"/>
                    <a:pt x="2917" y="4501"/>
                    <a:pt x="2905" y="4489"/>
                  </a:cubicBezTo>
                  <a:cubicBezTo>
                    <a:pt x="2869" y="4382"/>
                    <a:pt x="2846" y="4286"/>
                    <a:pt x="2846" y="4203"/>
                  </a:cubicBezTo>
                  <a:cubicBezTo>
                    <a:pt x="2834" y="3834"/>
                    <a:pt x="2631" y="3631"/>
                    <a:pt x="2298" y="3631"/>
                  </a:cubicBezTo>
                  <a:lnTo>
                    <a:pt x="2191" y="3631"/>
                  </a:lnTo>
                  <a:lnTo>
                    <a:pt x="1976" y="3667"/>
                  </a:lnTo>
                  <a:cubicBezTo>
                    <a:pt x="1655" y="3691"/>
                    <a:pt x="1298" y="3739"/>
                    <a:pt x="964" y="3786"/>
                  </a:cubicBezTo>
                  <a:cubicBezTo>
                    <a:pt x="250" y="3893"/>
                    <a:pt x="191" y="3965"/>
                    <a:pt x="119" y="4679"/>
                  </a:cubicBezTo>
                  <a:cubicBezTo>
                    <a:pt x="60" y="5239"/>
                    <a:pt x="0" y="5989"/>
                    <a:pt x="12" y="6739"/>
                  </a:cubicBezTo>
                  <a:cubicBezTo>
                    <a:pt x="24" y="7441"/>
                    <a:pt x="60" y="8156"/>
                    <a:pt x="107" y="8846"/>
                  </a:cubicBezTo>
                  <a:cubicBezTo>
                    <a:pt x="119" y="9192"/>
                    <a:pt x="131" y="9513"/>
                    <a:pt x="143" y="9858"/>
                  </a:cubicBezTo>
                  <a:cubicBezTo>
                    <a:pt x="167" y="10323"/>
                    <a:pt x="476" y="10442"/>
                    <a:pt x="714" y="10454"/>
                  </a:cubicBezTo>
                  <a:cubicBezTo>
                    <a:pt x="905" y="10466"/>
                    <a:pt x="1095" y="10478"/>
                    <a:pt x="1298" y="10478"/>
                  </a:cubicBezTo>
                  <a:cubicBezTo>
                    <a:pt x="1560" y="10501"/>
                    <a:pt x="1845" y="10513"/>
                    <a:pt x="2107" y="10525"/>
                  </a:cubicBezTo>
                  <a:lnTo>
                    <a:pt x="2203" y="10525"/>
                  </a:lnTo>
                  <a:cubicBezTo>
                    <a:pt x="2619" y="10525"/>
                    <a:pt x="2727" y="10382"/>
                    <a:pt x="2846" y="9978"/>
                  </a:cubicBezTo>
                  <a:cubicBezTo>
                    <a:pt x="2881" y="9811"/>
                    <a:pt x="2917" y="9632"/>
                    <a:pt x="2965" y="9454"/>
                  </a:cubicBezTo>
                  <a:cubicBezTo>
                    <a:pt x="2965" y="9430"/>
                    <a:pt x="2977" y="9394"/>
                    <a:pt x="2977" y="9346"/>
                  </a:cubicBezTo>
                  <a:lnTo>
                    <a:pt x="3703" y="9644"/>
                  </a:lnTo>
                  <a:cubicBezTo>
                    <a:pt x="4393" y="9930"/>
                    <a:pt x="5072" y="10228"/>
                    <a:pt x="5763" y="10513"/>
                  </a:cubicBezTo>
                  <a:lnTo>
                    <a:pt x="6156" y="10692"/>
                  </a:lnTo>
                  <a:cubicBezTo>
                    <a:pt x="6965" y="11037"/>
                    <a:pt x="7799" y="11394"/>
                    <a:pt x="8620" y="11752"/>
                  </a:cubicBezTo>
                  <a:cubicBezTo>
                    <a:pt x="9275" y="12049"/>
                    <a:pt x="9930" y="12347"/>
                    <a:pt x="10561" y="12644"/>
                  </a:cubicBezTo>
                  <a:cubicBezTo>
                    <a:pt x="10859" y="12775"/>
                    <a:pt x="11156" y="12918"/>
                    <a:pt x="11478" y="13061"/>
                  </a:cubicBezTo>
                  <a:lnTo>
                    <a:pt x="11573" y="13097"/>
                  </a:lnTo>
                  <a:lnTo>
                    <a:pt x="11656" y="13025"/>
                  </a:lnTo>
                  <a:cubicBezTo>
                    <a:pt x="11990" y="12668"/>
                    <a:pt x="12037" y="12299"/>
                    <a:pt x="12025" y="11942"/>
                  </a:cubicBezTo>
                  <a:lnTo>
                    <a:pt x="11990" y="9073"/>
                  </a:lnTo>
                  <a:cubicBezTo>
                    <a:pt x="11990" y="8823"/>
                    <a:pt x="11978" y="8596"/>
                    <a:pt x="11978" y="8358"/>
                  </a:cubicBezTo>
                  <a:cubicBezTo>
                    <a:pt x="11966" y="7834"/>
                    <a:pt x="11966" y="7311"/>
                    <a:pt x="11966" y="6787"/>
                  </a:cubicBezTo>
                  <a:lnTo>
                    <a:pt x="12013" y="3536"/>
                  </a:lnTo>
                  <a:cubicBezTo>
                    <a:pt x="11978" y="2560"/>
                    <a:pt x="12002" y="1607"/>
                    <a:pt x="12013" y="679"/>
                  </a:cubicBezTo>
                  <a:close/>
                  <a:moveTo>
                    <a:pt x="3191" y="8632"/>
                  </a:moveTo>
                  <a:cubicBezTo>
                    <a:pt x="2988" y="8549"/>
                    <a:pt x="2929" y="8442"/>
                    <a:pt x="2929" y="8215"/>
                  </a:cubicBezTo>
                  <a:cubicBezTo>
                    <a:pt x="2965" y="7227"/>
                    <a:pt x="2965" y="6418"/>
                    <a:pt x="2965" y="5691"/>
                  </a:cubicBezTo>
                  <a:cubicBezTo>
                    <a:pt x="2965" y="5441"/>
                    <a:pt x="3048" y="5275"/>
                    <a:pt x="3262" y="5144"/>
                  </a:cubicBezTo>
                  <a:cubicBezTo>
                    <a:pt x="3905" y="4739"/>
                    <a:pt x="4560" y="4334"/>
                    <a:pt x="5191" y="3917"/>
                  </a:cubicBezTo>
                  <a:cubicBezTo>
                    <a:pt x="7120" y="2679"/>
                    <a:pt x="9204" y="1703"/>
                    <a:pt x="10989" y="893"/>
                  </a:cubicBezTo>
                  <a:cubicBezTo>
                    <a:pt x="11049" y="869"/>
                    <a:pt x="11120" y="857"/>
                    <a:pt x="11240" y="822"/>
                  </a:cubicBezTo>
                  <a:cubicBezTo>
                    <a:pt x="11251" y="822"/>
                    <a:pt x="11287" y="810"/>
                    <a:pt x="11299" y="810"/>
                  </a:cubicBezTo>
                  <a:lnTo>
                    <a:pt x="11299" y="953"/>
                  </a:lnTo>
                  <a:lnTo>
                    <a:pt x="11299" y="1512"/>
                  </a:lnTo>
                  <a:cubicBezTo>
                    <a:pt x="11132" y="3536"/>
                    <a:pt x="11180" y="5596"/>
                    <a:pt x="11228" y="7596"/>
                  </a:cubicBezTo>
                  <a:cubicBezTo>
                    <a:pt x="11251" y="9096"/>
                    <a:pt x="11299" y="10656"/>
                    <a:pt x="11240" y="12204"/>
                  </a:cubicBezTo>
                  <a:cubicBezTo>
                    <a:pt x="11228" y="12204"/>
                    <a:pt x="11204" y="12192"/>
                    <a:pt x="11192" y="12192"/>
                  </a:cubicBezTo>
                  <a:cubicBezTo>
                    <a:pt x="11073" y="12144"/>
                    <a:pt x="10966" y="12121"/>
                    <a:pt x="10882" y="12073"/>
                  </a:cubicBezTo>
                  <a:cubicBezTo>
                    <a:pt x="10537" y="11918"/>
                    <a:pt x="10192" y="11763"/>
                    <a:pt x="9870" y="11609"/>
                  </a:cubicBezTo>
                  <a:cubicBezTo>
                    <a:pt x="9275" y="11347"/>
                    <a:pt x="8668" y="11061"/>
                    <a:pt x="8049" y="10787"/>
                  </a:cubicBezTo>
                  <a:cubicBezTo>
                    <a:pt x="7394" y="10513"/>
                    <a:pt x="6739" y="10228"/>
                    <a:pt x="6108" y="9954"/>
                  </a:cubicBezTo>
                  <a:cubicBezTo>
                    <a:pt x="5572" y="9739"/>
                    <a:pt x="5036" y="9513"/>
                    <a:pt x="4501" y="9275"/>
                  </a:cubicBezTo>
                  <a:cubicBezTo>
                    <a:pt x="4262" y="9168"/>
                    <a:pt x="4036" y="9061"/>
                    <a:pt x="3798" y="8942"/>
                  </a:cubicBezTo>
                  <a:cubicBezTo>
                    <a:pt x="3620" y="8846"/>
                    <a:pt x="3393" y="8739"/>
                    <a:pt x="3191" y="8632"/>
                  </a:cubicBezTo>
                  <a:close/>
                  <a:moveTo>
                    <a:pt x="1488" y="9823"/>
                  </a:moveTo>
                  <a:cubicBezTo>
                    <a:pt x="774" y="9823"/>
                    <a:pt x="774" y="9811"/>
                    <a:pt x="750" y="9168"/>
                  </a:cubicBezTo>
                  <a:cubicBezTo>
                    <a:pt x="750" y="9085"/>
                    <a:pt x="726" y="8989"/>
                    <a:pt x="726" y="8894"/>
                  </a:cubicBezTo>
                  <a:cubicBezTo>
                    <a:pt x="667" y="7965"/>
                    <a:pt x="631" y="7001"/>
                    <a:pt x="607" y="6037"/>
                  </a:cubicBezTo>
                  <a:cubicBezTo>
                    <a:pt x="607" y="5775"/>
                    <a:pt x="643" y="5513"/>
                    <a:pt x="667" y="5239"/>
                  </a:cubicBezTo>
                  <a:lnTo>
                    <a:pt x="714" y="4882"/>
                  </a:lnTo>
                  <a:cubicBezTo>
                    <a:pt x="714" y="4858"/>
                    <a:pt x="726" y="4822"/>
                    <a:pt x="726" y="4786"/>
                  </a:cubicBezTo>
                  <a:cubicBezTo>
                    <a:pt x="762" y="4632"/>
                    <a:pt x="833" y="4584"/>
                    <a:pt x="1072" y="4560"/>
                  </a:cubicBezTo>
                  <a:cubicBezTo>
                    <a:pt x="1179" y="4548"/>
                    <a:pt x="1286" y="4524"/>
                    <a:pt x="1381" y="4501"/>
                  </a:cubicBezTo>
                  <a:cubicBezTo>
                    <a:pt x="1524" y="4465"/>
                    <a:pt x="1655" y="4441"/>
                    <a:pt x="1774" y="4441"/>
                  </a:cubicBezTo>
                  <a:cubicBezTo>
                    <a:pt x="1893" y="4441"/>
                    <a:pt x="2000" y="4465"/>
                    <a:pt x="2096" y="4524"/>
                  </a:cubicBezTo>
                  <a:cubicBezTo>
                    <a:pt x="2107" y="4572"/>
                    <a:pt x="2131" y="4703"/>
                    <a:pt x="2131" y="4751"/>
                  </a:cubicBezTo>
                  <a:cubicBezTo>
                    <a:pt x="2155" y="5465"/>
                    <a:pt x="2191" y="6168"/>
                    <a:pt x="2215" y="6882"/>
                  </a:cubicBezTo>
                  <a:lnTo>
                    <a:pt x="2226" y="7358"/>
                  </a:lnTo>
                  <a:lnTo>
                    <a:pt x="2203" y="7358"/>
                  </a:lnTo>
                  <a:lnTo>
                    <a:pt x="2203" y="9382"/>
                  </a:lnTo>
                  <a:cubicBezTo>
                    <a:pt x="2203" y="9811"/>
                    <a:pt x="2191" y="9823"/>
                    <a:pt x="1786" y="9847"/>
                  </a:cubicBezTo>
                  <a:cubicBezTo>
                    <a:pt x="1679" y="9823"/>
                    <a:pt x="1584" y="9823"/>
                    <a:pt x="1488" y="982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8"/>
            <p:cNvSpPr/>
            <p:nvPr/>
          </p:nvSpPr>
          <p:spPr>
            <a:xfrm>
              <a:off x="6821075" y="2405775"/>
              <a:ext cx="136350" cy="354250"/>
            </a:xfrm>
            <a:custGeom>
              <a:avLst/>
              <a:gdLst/>
              <a:ahLst/>
              <a:cxnLst/>
              <a:rect l="l" t="t" r="r" b="b"/>
              <a:pathLst>
                <a:path w="5454" h="14170" extrusionOk="0">
                  <a:moveTo>
                    <a:pt x="5061" y="4478"/>
                  </a:moveTo>
                  <a:cubicBezTo>
                    <a:pt x="4823" y="3287"/>
                    <a:pt x="4454" y="2275"/>
                    <a:pt x="3930" y="1346"/>
                  </a:cubicBezTo>
                  <a:cubicBezTo>
                    <a:pt x="3620" y="799"/>
                    <a:pt x="3156" y="429"/>
                    <a:pt x="2739" y="144"/>
                  </a:cubicBezTo>
                  <a:cubicBezTo>
                    <a:pt x="2596" y="37"/>
                    <a:pt x="2465" y="1"/>
                    <a:pt x="2322" y="1"/>
                  </a:cubicBezTo>
                  <a:cubicBezTo>
                    <a:pt x="2191" y="1"/>
                    <a:pt x="2072" y="60"/>
                    <a:pt x="1965" y="144"/>
                  </a:cubicBezTo>
                  <a:cubicBezTo>
                    <a:pt x="1822" y="310"/>
                    <a:pt x="1644" y="453"/>
                    <a:pt x="1489" y="608"/>
                  </a:cubicBezTo>
                  <a:cubicBezTo>
                    <a:pt x="1001" y="1072"/>
                    <a:pt x="501" y="1549"/>
                    <a:pt x="144" y="2168"/>
                  </a:cubicBezTo>
                  <a:cubicBezTo>
                    <a:pt x="48" y="2323"/>
                    <a:pt x="1" y="2561"/>
                    <a:pt x="84" y="2715"/>
                  </a:cubicBezTo>
                  <a:cubicBezTo>
                    <a:pt x="179" y="2954"/>
                    <a:pt x="286" y="3192"/>
                    <a:pt x="405" y="3418"/>
                  </a:cubicBezTo>
                  <a:cubicBezTo>
                    <a:pt x="513" y="3632"/>
                    <a:pt x="620" y="3835"/>
                    <a:pt x="703" y="4049"/>
                  </a:cubicBezTo>
                  <a:cubicBezTo>
                    <a:pt x="1156" y="5097"/>
                    <a:pt x="1370" y="6013"/>
                    <a:pt x="1417" y="6883"/>
                  </a:cubicBezTo>
                  <a:cubicBezTo>
                    <a:pt x="1453" y="7537"/>
                    <a:pt x="1453" y="8216"/>
                    <a:pt x="1453" y="8847"/>
                  </a:cubicBezTo>
                  <a:lnTo>
                    <a:pt x="1453" y="9121"/>
                  </a:lnTo>
                  <a:cubicBezTo>
                    <a:pt x="1453" y="10264"/>
                    <a:pt x="1108" y="11276"/>
                    <a:pt x="417" y="12121"/>
                  </a:cubicBezTo>
                  <a:cubicBezTo>
                    <a:pt x="322" y="12264"/>
                    <a:pt x="215" y="12407"/>
                    <a:pt x="227" y="12574"/>
                  </a:cubicBezTo>
                  <a:cubicBezTo>
                    <a:pt x="239" y="12717"/>
                    <a:pt x="358" y="12836"/>
                    <a:pt x="477" y="12919"/>
                  </a:cubicBezTo>
                  <a:cubicBezTo>
                    <a:pt x="1179" y="13431"/>
                    <a:pt x="1941" y="13836"/>
                    <a:pt x="2799" y="14133"/>
                  </a:cubicBezTo>
                  <a:lnTo>
                    <a:pt x="2894" y="14169"/>
                  </a:lnTo>
                  <a:lnTo>
                    <a:pt x="2953" y="14086"/>
                  </a:lnTo>
                  <a:cubicBezTo>
                    <a:pt x="3989" y="12895"/>
                    <a:pt x="4692" y="11586"/>
                    <a:pt x="5001" y="10193"/>
                  </a:cubicBezTo>
                  <a:cubicBezTo>
                    <a:pt x="5418" y="8299"/>
                    <a:pt x="5454" y="6383"/>
                    <a:pt x="5061" y="4478"/>
                  </a:cubicBezTo>
                  <a:close/>
                  <a:moveTo>
                    <a:pt x="2537" y="13157"/>
                  </a:moveTo>
                  <a:lnTo>
                    <a:pt x="2477" y="13121"/>
                  </a:lnTo>
                  <a:cubicBezTo>
                    <a:pt x="2001" y="12955"/>
                    <a:pt x="1548" y="12800"/>
                    <a:pt x="1215" y="12395"/>
                  </a:cubicBezTo>
                  <a:lnTo>
                    <a:pt x="1239" y="12336"/>
                  </a:lnTo>
                  <a:cubicBezTo>
                    <a:pt x="1298" y="12217"/>
                    <a:pt x="1370" y="12109"/>
                    <a:pt x="1429" y="11990"/>
                  </a:cubicBezTo>
                  <a:cubicBezTo>
                    <a:pt x="1834" y="11336"/>
                    <a:pt x="2060" y="10633"/>
                    <a:pt x="2108" y="9943"/>
                  </a:cubicBezTo>
                  <a:cubicBezTo>
                    <a:pt x="2203" y="8252"/>
                    <a:pt x="2251" y="6740"/>
                    <a:pt x="1870" y="5216"/>
                  </a:cubicBezTo>
                  <a:cubicBezTo>
                    <a:pt x="1656" y="4418"/>
                    <a:pt x="1334" y="3668"/>
                    <a:pt x="1001" y="2894"/>
                  </a:cubicBezTo>
                  <a:cubicBezTo>
                    <a:pt x="834" y="2525"/>
                    <a:pt x="870" y="2323"/>
                    <a:pt x="1120" y="2084"/>
                  </a:cubicBezTo>
                  <a:cubicBezTo>
                    <a:pt x="1406" y="1811"/>
                    <a:pt x="1668" y="1525"/>
                    <a:pt x="1941" y="1263"/>
                  </a:cubicBezTo>
                  <a:lnTo>
                    <a:pt x="2120" y="1084"/>
                  </a:lnTo>
                  <a:cubicBezTo>
                    <a:pt x="2227" y="977"/>
                    <a:pt x="2287" y="977"/>
                    <a:pt x="2322" y="977"/>
                  </a:cubicBezTo>
                  <a:cubicBezTo>
                    <a:pt x="2406" y="977"/>
                    <a:pt x="2489" y="1025"/>
                    <a:pt x="2596" y="1096"/>
                  </a:cubicBezTo>
                  <a:cubicBezTo>
                    <a:pt x="3299" y="1608"/>
                    <a:pt x="3632" y="2358"/>
                    <a:pt x="3870" y="3049"/>
                  </a:cubicBezTo>
                  <a:cubicBezTo>
                    <a:pt x="4513" y="4882"/>
                    <a:pt x="4727" y="6811"/>
                    <a:pt x="4501" y="8823"/>
                  </a:cubicBezTo>
                  <a:cubicBezTo>
                    <a:pt x="4370" y="10026"/>
                    <a:pt x="4037" y="11097"/>
                    <a:pt x="3477" y="12098"/>
                  </a:cubicBezTo>
                  <a:cubicBezTo>
                    <a:pt x="3299" y="12407"/>
                    <a:pt x="3037" y="12705"/>
                    <a:pt x="2799" y="12990"/>
                  </a:cubicBezTo>
                  <a:lnTo>
                    <a:pt x="2715" y="13098"/>
                  </a:lnTo>
                  <a:cubicBezTo>
                    <a:pt x="2703" y="13110"/>
                    <a:pt x="2608" y="13157"/>
                    <a:pt x="2537" y="13157"/>
                  </a:cubicBezTo>
                  <a:lnTo>
                    <a:pt x="2537" y="13157"/>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8"/>
            <p:cNvSpPr/>
            <p:nvPr/>
          </p:nvSpPr>
          <p:spPr>
            <a:xfrm>
              <a:off x="6747550" y="2489125"/>
              <a:ext cx="89325" cy="228325"/>
            </a:xfrm>
            <a:custGeom>
              <a:avLst/>
              <a:gdLst/>
              <a:ahLst/>
              <a:cxnLst/>
              <a:rect l="l" t="t" r="r" b="b"/>
              <a:pathLst>
                <a:path w="3573" h="9133" extrusionOk="0">
                  <a:moveTo>
                    <a:pt x="3358" y="3013"/>
                  </a:moveTo>
                  <a:cubicBezTo>
                    <a:pt x="3275" y="2346"/>
                    <a:pt x="3025" y="1703"/>
                    <a:pt x="2763" y="1084"/>
                  </a:cubicBezTo>
                  <a:cubicBezTo>
                    <a:pt x="2644" y="774"/>
                    <a:pt x="2406" y="501"/>
                    <a:pt x="2180" y="251"/>
                  </a:cubicBezTo>
                  <a:lnTo>
                    <a:pt x="2144" y="191"/>
                  </a:lnTo>
                  <a:cubicBezTo>
                    <a:pt x="2037" y="72"/>
                    <a:pt x="1906" y="1"/>
                    <a:pt x="1751" y="1"/>
                  </a:cubicBezTo>
                  <a:cubicBezTo>
                    <a:pt x="1608" y="1"/>
                    <a:pt x="1477" y="48"/>
                    <a:pt x="1358" y="191"/>
                  </a:cubicBezTo>
                  <a:cubicBezTo>
                    <a:pt x="941" y="620"/>
                    <a:pt x="548" y="1024"/>
                    <a:pt x="191" y="1441"/>
                  </a:cubicBezTo>
                  <a:cubicBezTo>
                    <a:pt x="72" y="1584"/>
                    <a:pt x="1" y="1822"/>
                    <a:pt x="25" y="2037"/>
                  </a:cubicBezTo>
                  <a:cubicBezTo>
                    <a:pt x="60" y="2310"/>
                    <a:pt x="120" y="2584"/>
                    <a:pt x="167" y="2858"/>
                  </a:cubicBezTo>
                  <a:cubicBezTo>
                    <a:pt x="203" y="3096"/>
                    <a:pt x="251" y="3346"/>
                    <a:pt x="287" y="3596"/>
                  </a:cubicBezTo>
                  <a:lnTo>
                    <a:pt x="298" y="3715"/>
                  </a:lnTo>
                  <a:cubicBezTo>
                    <a:pt x="382" y="4430"/>
                    <a:pt x="489" y="5156"/>
                    <a:pt x="370" y="5894"/>
                  </a:cubicBezTo>
                  <a:cubicBezTo>
                    <a:pt x="322" y="6132"/>
                    <a:pt x="310" y="6370"/>
                    <a:pt x="298" y="6585"/>
                  </a:cubicBezTo>
                  <a:cubicBezTo>
                    <a:pt x="287" y="6728"/>
                    <a:pt x="263" y="6870"/>
                    <a:pt x="251" y="7001"/>
                  </a:cubicBezTo>
                  <a:cubicBezTo>
                    <a:pt x="191" y="7513"/>
                    <a:pt x="358" y="7882"/>
                    <a:pt x="763" y="8109"/>
                  </a:cubicBezTo>
                  <a:lnTo>
                    <a:pt x="2549" y="9133"/>
                  </a:lnTo>
                  <a:lnTo>
                    <a:pt x="2620" y="9002"/>
                  </a:lnTo>
                  <a:cubicBezTo>
                    <a:pt x="2668" y="8930"/>
                    <a:pt x="2704" y="8871"/>
                    <a:pt x="2739" y="8811"/>
                  </a:cubicBezTo>
                  <a:cubicBezTo>
                    <a:pt x="2823" y="8680"/>
                    <a:pt x="2882" y="8561"/>
                    <a:pt x="2930" y="8454"/>
                  </a:cubicBezTo>
                  <a:cubicBezTo>
                    <a:pt x="2989" y="8240"/>
                    <a:pt x="3049" y="8013"/>
                    <a:pt x="3108" y="7811"/>
                  </a:cubicBezTo>
                  <a:cubicBezTo>
                    <a:pt x="3287" y="7216"/>
                    <a:pt x="3466" y="6597"/>
                    <a:pt x="3513" y="5977"/>
                  </a:cubicBezTo>
                  <a:cubicBezTo>
                    <a:pt x="3573" y="5132"/>
                    <a:pt x="3525" y="4192"/>
                    <a:pt x="3358" y="3013"/>
                  </a:cubicBezTo>
                  <a:close/>
                  <a:moveTo>
                    <a:pt x="1037" y="7347"/>
                  </a:moveTo>
                  <a:cubicBezTo>
                    <a:pt x="882" y="7204"/>
                    <a:pt x="894" y="7025"/>
                    <a:pt x="953" y="6728"/>
                  </a:cubicBezTo>
                  <a:cubicBezTo>
                    <a:pt x="965" y="6680"/>
                    <a:pt x="965" y="6632"/>
                    <a:pt x="977" y="6585"/>
                  </a:cubicBezTo>
                  <a:cubicBezTo>
                    <a:pt x="1132" y="5596"/>
                    <a:pt x="1132" y="4680"/>
                    <a:pt x="977" y="3787"/>
                  </a:cubicBezTo>
                  <a:cubicBezTo>
                    <a:pt x="953" y="3608"/>
                    <a:pt x="941" y="3430"/>
                    <a:pt x="906" y="3251"/>
                  </a:cubicBezTo>
                  <a:cubicBezTo>
                    <a:pt x="882" y="2977"/>
                    <a:pt x="834" y="2679"/>
                    <a:pt x="775" y="2394"/>
                  </a:cubicBezTo>
                  <a:cubicBezTo>
                    <a:pt x="703" y="2060"/>
                    <a:pt x="775" y="1810"/>
                    <a:pt x="1025" y="1584"/>
                  </a:cubicBezTo>
                  <a:cubicBezTo>
                    <a:pt x="1203" y="1429"/>
                    <a:pt x="1382" y="1275"/>
                    <a:pt x="1572" y="1108"/>
                  </a:cubicBezTo>
                  <a:cubicBezTo>
                    <a:pt x="1632" y="1072"/>
                    <a:pt x="1680" y="1024"/>
                    <a:pt x="1739" y="977"/>
                  </a:cubicBezTo>
                  <a:cubicBezTo>
                    <a:pt x="2882" y="2227"/>
                    <a:pt x="3215" y="6561"/>
                    <a:pt x="2251" y="8037"/>
                  </a:cubicBezTo>
                  <a:cubicBezTo>
                    <a:pt x="1751" y="7942"/>
                    <a:pt x="1370" y="7632"/>
                    <a:pt x="1037" y="734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6" name="Google Shape;226;p28"/>
          <p:cNvSpPr/>
          <p:nvPr/>
        </p:nvSpPr>
        <p:spPr>
          <a:xfrm rot="1722646">
            <a:off x="6676143" y="828501"/>
            <a:ext cx="431902" cy="41521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7" name="Google Shape;227;p28"/>
          <p:cNvGrpSpPr/>
          <p:nvPr/>
        </p:nvGrpSpPr>
        <p:grpSpPr>
          <a:xfrm>
            <a:off x="5466890" y="1361140"/>
            <a:ext cx="2219111" cy="1592274"/>
            <a:chOff x="4582100" y="3095150"/>
            <a:chExt cx="581650" cy="417350"/>
          </a:xfrm>
        </p:grpSpPr>
        <p:sp>
          <p:nvSpPr>
            <p:cNvPr id="228" name="Google Shape;228;p28"/>
            <p:cNvSpPr/>
            <p:nvPr/>
          </p:nvSpPr>
          <p:spPr>
            <a:xfrm>
              <a:off x="4858025" y="3105275"/>
              <a:ext cx="263750" cy="382500"/>
            </a:xfrm>
            <a:custGeom>
              <a:avLst/>
              <a:gdLst/>
              <a:ahLst/>
              <a:cxnLst/>
              <a:rect l="l" t="t" r="r" b="b"/>
              <a:pathLst>
                <a:path w="10550" h="15300" extrusionOk="0">
                  <a:moveTo>
                    <a:pt x="275" y="15300"/>
                  </a:moveTo>
                  <a:cubicBezTo>
                    <a:pt x="25" y="15193"/>
                    <a:pt x="1" y="15002"/>
                    <a:pt x="25" y="14800"/>
                  </a:cubicBezTo>
                  <a:cubicBezTo>
                    <a:pt x="96" y="13407"/>
                    <a:pt x="180" y="12002"/>
                    <a:pt x="227" y="10609"/>
                  </a:cubicBezTo>
                  <a:cubicBezTo>
                    <a:pt x="275" y="9347"/>
                    <a:pt x="239" y="8061"/>
                    <a:pt x="263" y="6799"/>
                  </a:cubicBezTo>
                  <a:cubicBezTo>
                    <a:pt x="263" y="5715"/>
                    <a:pt x="275" y="4608"/>
                    <a:pt x="275" y="3525"/>
                  </a:cubicBezTo>
                  <a:cubicBezTo>
                    <a:pt x="275" y="3203"/>
                    <a:pt x="418" y="2965"/>
                    <a:pt x="656" y="2810"/>
                  </a:cubicBezTo>
                  <a:cubicBezTo>
                    <a:pt x="1227" y="2417"/>
                    <a:pt x="1811" y="2024"/>
                    <a:pt x="2406" y="1691"/>
                  </a:cubicBezTo>
                  <a:cubicBezTo>
                    <a:pt x="3680" y="977"/>
                    <a:pt x="5061" y="500"/>
                    <a:pt x="6502" y="239"/>
                  </a:cubicBezTo>
                  <a:cubicBezTo>
                    <a:pt x="7633" y="24"/>
                    <a:pt x="8764" y="0"/>
                    <a:pt x="9895" y="191"/>
                  </a:cubicBezTo>
                  <a:cubicBezTo>
                    <a:pt x="10347" y="262"/>
                    <a:pt x="10347" y="298"/>
                    <a:pt x="10395" y="727"/>
                  </a:cubicBezTo>
                  <a:cubicBezTo>
                    <a:pt x="10550" y="2286"/>
                    <a:pt x="10419" y="3846"/>
                    <a:pt x="10347" y="5418"/>
                  </a:cubicBezTo>
                  <a:cubicBezTo>
                    <a:pt x="10300" y="6335"/>
                    <a:pt x="10300" y="7275"/>
                    <a:pt x="10276" y="8192"/>
                  </a:cubicBezTo>
                  <a:cubicBezTo>
                    <a:pt x="10252" y="8787"/>
                    <a:pt x="10181" y="9371"/>
                    <a:pt x="10169" y="9966"/>
                  </a:cubicBezTo>
                  <a:cubicBezTo>
                    <a:pt x="10157" y="10454"/>
                    <a:pt x="10157" y="10930"/>
                    <a:pt x="10157" y="11430"/>
                  </a:cubicBezTo>
                  <a:cubicBezTo>
                    <a:pt x="10157" y="11704"/>
                    <a:pt x="10121" y="11990"/>
                    <a:pt x="10097" y="12264"/>
                  </a:cubicBezTo>
                  <a:cubicBezTo>
                    <a:pt x="10038" y="12740"/>
                    <a:pt x="9895" y="12871"/>
                    <a:pt x="9419" y="12919"/>
                  </a:cubicBezTo>
                  <a:cubicBezTo>
                    <a:pt x="8919" y="12954"/>
                    <a:pt x="8431" y="12990"/>
                    <a:pt x="7919" y="13038"/>
                  </a:cubicBezTo>
                  <a:cubicBezTo>
                    <a:pt x="6645" y="13157"/>
                    <a:pt x="5394" y="13419"/>
                    <a:pt x="4144" y="13752"/>
                  </a:cubicBezTo>
                  <a:cubicBezTo>
                    <a:pt x="3287" y="13955"/>
                    <a:pt x="2442" y="14145"/>
                    <a:pt x="1668" y="14550"/>
                  </a:cubicBezTo>
                  <a:cubicBezTo>
                    <a:pt x="1180" y="14776"/>
                    <a:pt x="727" y="15038"/>
                    <a:pt x="275" y="15300"/>
                  </a:cubicBezTo>
                  <a:close/>
                  <a:moveTo>
                    <a:pt x="1775" y="3548"/>
                  </a:moveTo>
                  <a:cubicBezTo>
                    <a:pt x="1906" y="3537"/>
                    <a:pt x="2001" y="3548"/>
                    <a:pt x="2073" y="3513"/>
                  </a:cubicBezTo>
                  <a:cubicBezTo>
                    <a:pt x="3228" y="3001"/>
                    <a:pt x="4418" y="2560"/>
                    <a:pt x="5633" y="2167"/>
                  </a:cubicBezTo>
                  <a:cubicBezTo>
                    <a:pt x="6490" y="1882"/>
                    <a:pt x="7359" y="1679"/>
                    <a:pt x="8276" y="1739"/>
                  </a:cubicBezTo>
                  <a:cubicBezTo>
                    <a:pt x="8431" y="1751"/>
                    <a:pt x="8669" y="1810"/>
                    <a:pt x="8657" y="1572"/>
                  </a:cubicBezTo>
                  <a:cubicBezTo>
                    <a:pt x="8657" y="1370"/>
                    <a:pt x="8419" y="1382"/>
                    <a:pt x="8264" y="1382"/>
                  </a:cubicBezTo>
                  <a:cubicBezTo>
                    <a:pt x="7299" y="1429"/>
                    <a:pt x="6359" y="1524"/>
                    <a:pt x="5454" y="1882"/>
                  </a:cubicBezTo>
                  <a:cubicBezTo>
                    <a:pt x="4347" y="2322"/>
                    <a:pt x="3251" y="2715"/>
                    <a:pt x="2132" y="3120"/>
                  </a:cubicBezTo>
                  <a:cubicBezTo>
                    <a:pt x="1954" y="3191"/>
                    <a:pt x="1811" y="3251"/>
                    <a:pt x="1775" y="3548"/>
                  </a:cubicBezTo>
                  <a:close/>
                  <a:moveTo>
                    <a:pt x="2954" y="8371"/>
                  </a:moveTo>
                  <a:cubicBezTo>
                    <a:pt x="3085" y="8228"/>
                    <a:pt x="3204" y="8109"/>
                    <a:pt x="3299" y="7966"/>
                  </a:cubicBezTo>
                  <a:cubicBezTo>
                    <a:pt x="3561" y="7597"/>
                    <a:pt x="3478" y="7299"/>
                    <a:pt x="3013" y="7180"/>
                  </a:cubicBezTo>
                  <a:cubicBezTo>
                    <a:pt x="2739" y="7108"/>
                    <a:pt x="2454" y="7073"/>
                    <a:pt x="2192" y="7037"/>
                  </a:cubicBezTo>
                  <a:cubicBezTo>
                    <a:pt x="1954" y="7001"/>
                    <a:pt x="1846" y="7073"/>
                    <a:pt x="1894" y="7335"/>
                  </a:cubicBezTo>
                  <a:cubicBezTo>
                    <a:pt x="2001" y="8001"/>
                    <a:pt x="1894" y="8656"/>
                    <a:pt x="1775" y="9299"/>
                  </a:cubicBezTo>
                  <a:cubicBezTo>
                    <a:pt x="1727" y="9537"/>
                    <a:pt x="1834" y="9740"/>
                    <a:pt x="2061" y="9740"/>
                  </a:cubicBezTo>
                  <a:cubicBezTo>
                    <a:pt x="2370" y="9740"/>
                    <a:pt x="2727" y="9764"/>
                    <a:pt x="3013" y="9644"/>
                  </a:cubicBezTo>
                  <a:cubicBezTo>
                    <a:pt x="3430" y="9454"/>
                    <a:pt x="3632" y="9013"/>
                    <a:pt x="3204" y="8561"/>
                  </a:cubicBezTo>
                  <a:cubicBezTo>
                    <a:pt x="3108" y="8525"/>
                    <a:pt x="3061" y="8466"/>
                    <a:pt x="2954" y="8371"/>
                  </a:cubicBezTo>
                  <a:close/>
                  <a:moveTo>
                    <a:pt x="8300" y="10990"/>
                  </a:moveTo>
                  <a:cubicBezTo>
                    <a:pt x="8097" y="10966"/>
                    <a:pt x="7942" y="10907"/>
                    <a:pt x="7776" y="10907"/>
                  </a:cubicBezTo>
                  <a:cubicBezTo>
                    <a:pt x="7002" y="10942"/>
                    <a:pt x="6216" y="10990"/>
                    <a:pt x="5442" y="11073"/>
                  </a:cubicBezTo>
                  <a:cubicBezTo>
                    <a:pt x="4990" y="11109"/>
                    <a:pt x="4525" y="11216"/>
                    <a:pt x="4097" y="11323"/>
                  </a:cubicBezTo>
                  <a:cubicBezTo>
                    <a:pt x="3442" y="11490"/>
                    <a:pt x="2787" y="11692"/>
                    <a:pt x="2132" y="11883"/>
                  </a:cubicBezTo>
                  <a:cubicBezTo>
                    <a:pt x="2025" y="11919"/>
                    <a:pt x="1918" y="11942"/>
                    <a:pt x="1846" y="11990"/>
                  </a:cubicBezTo>
                  <a:cubicBezTo>
                    <a:pt x="1811" y="12002"/>
                    <a:pt x="1775" y="12097"/>
                    <a:pt x="1787" y="12145"/>
                  </a:cubicBezTo>
                  <a:cubicBezTo>
                    <a:pt x="1823" y="12204"/>
                    <a:pt x="1882" y="12264"/>
                    <a:pt x="1942" y="12276"/>
                  </a:cubicBezTo>
                  <a:cubicBezTo>
                    <a:pt x="1977" y="12288"/>
                    <a:pt x="2061" y="12264"/>
                    <a:pt x="2096" y="12240"/>
                  </a:cubicBezTo>
                  <a:cubicBezTo>
                    <a:pt x="2775" y="12050"/>
                    <a:pt x="3430" y="11835"/>
                    <a:pt x="4097" y="11645"/>
                  </a:cubicBezTo>
                  <a:cubicBezTo>
                    <a:pt x="4323" y="11585"/>
                    <a:pt x="4561" y="11526"/>
                    <a:pt x="4775" y="11490"/>
                  </a:cubicBezTo>
                  <a:cubicBezTo>
                    <a:pt x="5823" y="11323"/>
                    <a:pt x="6847" y="11133"/>
                    <a:pt x="7907" y="11276"/>
                  </a:cubicBezTo>
                  <a:cubicBezTo>
                    <a:pt x="8073" y="11335"/>
                    <a:pt x="8240" y="11288"/>
                    <a:pt x="8300" y="10990"/>
                  </a:cubicBezTo>
                  <a:close/>
                  <a:moveTo>
                    <a:pt x="8240" y="9502"/>
                  </a:moveTo>
                  <a:cubicBezTo>
                    <a:pt x="7907" y="9478"/>
                    <a:pt x="7597" y="9418"/>
                    <a:pt x="7264" y="9418"/>
                  </a:cubicBezTo>
                  <a:cubicBezTo>
                    <a:pt x="6430" y="9406"/>
                    <a:pt x="5585" y="9383"/>
                    <a:pt x="4787" y="9680"/>
                  </a:cubicBezTo>
                  <a:cubicBezTo>
                    <a:pt x="4323" y="9847"/>
                    <a:pt x="3859" y="9966"/>
                    <a:pt x="3382" y="10097"/>
                  </a:cubicBezTo>
                  <a:cubicBezTo>
                    <a:pt x="2918" y="10228"/>
                    <a:pt x="2442" y="10347"/>
                    <a:pt x="1977" y="10490"/>
                  </a:cubicBezTo>
                  <a:cubicBezTo>
                    <a:pt x="1894" y="10514"/>
                    <a:pt x="1799" y="10526"/>
                    <a:pt x="1739" y="10597"/>
                  </a:cubicBezTo>
                  <a:cubicBezTo>
                    <a:pt x="1715" y="10621"/>
                    <a:pt x="1668" y="10692"/>
                    <a:pt x="1680" y="10740"/>
                  </a:cubicBezTo>
                  <a:cubicBezTo>
                    <a:pt x="1704" y="10787"/>
                    <a:pt x="1763" y="10835"/>
                    <a:pt x="1799" y="10847"/>
                  </a:cubicBezTo>
                  <a:cubicBezTo>
                    <a:pt x="1882" y="10859"/>
                    <a:pt x="1954" y="10847"/>
                    <a:pt x="2013" y="10811"/>
                  </a:cubicBezTo>
                  <a:cubicBezTo>
                    <a:pt x="2513" y="10645"/>
                    <a:pt x="3025" y="10502"/>
                    <a:pt x="3525" y="10335"/>
                  </a:cubicBezTo>
                  <a:cubicBezTo>
                    <a:pt x="4978" y="9859"/>
                    <a:pt x="6430" y="9549"/>
                    <a:pt x="7954" y="9847"/>
                  </a:cubicBezTo>
                  <a:cubicBezTo>
                    <a:pt x="8204" y="9883"/>
                    <a:pt x="8252" y="9740"/>
                    <a:pt x="8240" y="9502"/>
                  </a:cubicBezTo>
                  <a:close/>
                  <a:moveTo>
                    <a:pt x="2132" y="4525"/>
                  </a:moveTo>
                  <a:cubicBezTo>
                    <a:pt x="2239" y="4537"/>
                    <a:pt x="2346" y="4572"/>
                    <a:pt x="2418" y="4561"/>
                  </a:cubicBezTo>
                  <a:cubicBezTo>
                    <a:pt x="2847" y="4441"/>
                    <a:pt x="3275" y="4358"/>
                    <a:pt x="3692" y="4191"/>
                  </a:cubicBezTo>
                  <a:cubicBezTo>
                    <a:pt x="4990" y="3656"/>
                    <a:pt x="6335" y="3441"/>
                    <a:pt x="7728" y="3537"/>
                  </a:cubicBezTo>
                  <a:lnTo>
                    <a:pt x="8038" y="3537"/>
                  </a:lnTo>
                  <a:cubicBezTo>
                    <a:pt x="8228" y="3525"/>
                    <a:pt x="8276" y="3418"/>
                    <a:pt x="8228" y="3239"/>
                  </a:cubicBezTo>
                  <a:cubicBezTo>
                    <a:pt x="8157" y="3227"/>
                    <a:pt x="8097" y="3191"/>
                    <a:pt x="8038" y="3191"/>
                  </a:cubicBezTo>
                  <a:cubicBezTo>
                    <a:pt x="7180" y="3108"/>
                    <a:pt x="6323" y="3239"/>
                    <a:pt x="5478" y="3358"/>
                  </a:cubicBezTo>
                  <a:cubicBezTo>
                    <a:pt x="4740" y="3465"/>
                    <a:pt x="4061" y="3787"/>
                    <a:pt x="3370" y="3965"/>
                  </a:cubicBezTo>
                  <a:cubicBezTo>
                    <a:pt x="3144" y="4025"/>
                    <a:pt x="2906" y="4060"/>
                    <a:pt x="2680" y="4132"/>
                  </a:cubicBezTo>
                  <a:cubicBezTo>
                    <a:pt x="2477" y="4203"/>
                    <a:pt x="2239" y="4203"/>
                    <a:pt x="2132" y="4525"/>
                  </a:cubicBezTo>
                  <a:close/>
                  <a:moveTo>
                    <a:pt x="1846" y="6013"/>
                  </a:moveTo>
                  <a:cubicBezTo>
                    <a:pt x="1989" y="6013"/>
                    <a:pt x="2085" y="6025"/>
                    <a:pt x="2180" y="6013"/>
                  </a:cubicBezTo>
                  <a:cubicBezTo>
                    <a:pt x="3513" y="5680"/>
                    <a:pt x="4847" y="5358"/>
                    <a:pt x="6228" y="5263"/>
                  </a:cubicBezTo>
                  <a:cubicBezTo>
                    <a:pt x="6430" y="5251"/>
                    <a:pt x="6490" y="5132"/>
                    <a:pt x="6490" y="4894"/>
                  </a:cubicBezTo>
                  <a:cubicBezTo>
                    <a:pt x="6180" y="4918"/>
                    <a:pt x="5883" y="4930"/>
                    <a:pt x="5597" y="5001"/>
                  </a:cubicBezTo>
                  <a:cubicBezTo>
                    <a:pt x="4466" y="5215"/>
                    <a:pt x="3335" y="5453"/>
                    <a:pt x="2215" y="5680"/>
                  </a:cubicBezTo>
                  <a:cubicBezTo>
                    <a:pt x="2073" y="5715"/>
                    <a:pt x="1894" y="5739"/>
                    <a:pt x="1846" y="6013"/>
                  </a:cubicBezTo>
                  <a:close/>
                  <a:moveTo>
                    <a:pt x="7299" y="7632"/>
                  </a:moveTo>
                  <a:cubicBezTo>
                    <a:pt x="7026" y="7668"/>
                    <a:pt x="6764" y="7716"/>
                    <a:pt x="6514" y="7751"/>
                  </a:cubicBezTo>
                  <a:cubicBezTo>
                    <a:pt x="5883" y="7811"/>
                    <a:pt x="5240" y="7859"/>
                    <a:pt x="4621" y="7894"/>
                  </a:cubicBezTo>
                  <a:cubicBezTo>
                    <a:pt x="4490" y="7918"/>
                    <a:pt x="4275" y="7882"/>
                    <a:pt x="4287" y="8085"/>
                  </a:cubicBezTo>
                  <a:cubicBezTo>
                    <a:pt x="4299" y="8299"/>
                    <a:pt x="4501" y="8240"/>
                    <a:pt x="4644" y="8228"/>
                  </a:cubicBezTo>
                  <a:cubicBezTo>
                    <a:pt x="5454" y="8168"/>
                    <a:pt x="6252" y="8109"/>
                    <a:pt x="7073" y="8049"/>
                  </a:cubicBezTo>
                  <a:cubicBezTo>
                    <a:pt x="7323" y="8037"/>
                    <a:pt x="7323" y="7882"/>
                    <a:pt x="7299" y="7632"/>
                  </a:cubicBezTo>
                  <a:close/>
                  <a:moveTo>
                    <a:pt x="2144" y="13109"/>
                  </a:moveTo>
                  <a:cubicBezTo>
                    <a:pt x="2323" y="13097"/>
                    <a:pt x="2489" y="13109"/>
                    <a:pt x="2632" y="13073"/>
                  </a:cubicBezTo>
                  <a:cubicBezTo>
                    <a:pt x="3251" y="12943"/>
                    <a:pt x="3870" y="12800"/>
                    <a:pt x="4490" y="12645"/>
                  </a:cubicBezTo>
                  <a:cubicBezTo>
                    <a:pt x="4597" y="12621"/>
                    <a:pt x="4787" y="12585"/>
                    <a:pt x="4752" y="12407"/>
                  </a:cubicBezTo>
                  <a:cubicBezTo>
                    <a:pt x="4716" y="12228"/>
                    <a:pt x="4561" y="12264"/>
                    <a:pt x="4418" y="12276"/>
                  </a:cubicBezTo>
                  <a:cubicBezTo>
                    <a:pt x="4394" y="12276"/>
                    <a:pt x="4359" y="12288"/>
                    <a:pt x="4335" y="12288"/>
                  </a:cubicBezTo>
                  <a:cubicBezTo>
                    <a:pt x="3704" y="12454"/>
                    <a:pt x="3085" y="12597"/>
                    <a:pt x="2466" y="12764"/>
                  </a:cubicBezTo>
                  <a:cubicBezTo>
                    <a:pt x="2323" y="12812"/>
                    <a:pt x="2144" y="12812"/>
                    <a:pt x="2144" y="13109"/>
                  </a:cubicBezTo>
                  <a:close/>
                  <a:moveTo>
                    <a:pt x="6299" y="12204"/>
                  </a:moveTo>
                  <a:cubicBezTo>
                    <a:pt x="6192" y="12157"/>
                    <a:pt x="6133" y="12097"/>
                    <a:pt x="6085" y="12097"/>
                  </a:cubicBezTo>
                  <a:cubicBezTo>
                    <a:pt x="6025" y="12109"/>
                    <a:pt x="5978" y="12181"/>
                    <a:pt x="5978" y="12228"/>
                  </a:cubicBezTo>
                  <a:cubicBezTo>
                    <a:pt x="5978" y="12276"/>
                    <a:pt x="6061" y="12359"/>
                    <a:pt x="6085" y="12359"/>
                  </a:cubicBezTo>
                  <a:cubicBezTo>
                    <a:pt x="6156" y="12347"/>
                    <a:pt x="6216" y="12276"/>
                    <a:pt x="6299" y="12204"/>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8"/>
            <p:cNvSpPr/>
            <p:nvPr/>
          </p:nvSpPr>
          <p:spPr>
            <a:xfrm>
              <a:off x="4624075" y="3114500"/>
              <a:ext cx="234875" cy="359000"/>
            </a:xfrm>
            <a:custGeom>
              <a:avLst/>
              <a:gdLst/>
              <a:ahLst/>
              <a:cxnLst/>
              <a:rect l="l" t="t" r="r" b="b"/>
              <a:pathLst>
                <a:path w="9395" h="14360" extrusionOk="0">
                  <a:moveTo>
                    <a:pt x="9109" y="14359"/>
                  </a:moveTo>
                  <a:cubicBezTo>
                    <a:pt x="8704" y="14157"/>
                    <a:pt x="8335" y="14002"/>
                    <a:pt x="7990" y="13812"/>
                  </a:cubicBezTo>
                  <a:cubicBezTo>
                    <a:pt x="7263" y="13407"/>
                    <a:pt x="6501" y="13181"/>
                    <a:pt x="5692" y="13109"/>
                  </a:cubicBezTo>
                  <a:cubicBezTo>
                    <a:pt x="4704" y="13014"/>
                    <a:pt x="3727" y="12883"/>
                    <a:pt x="2739" y="12824"/>
                  </a:cubicBezTo>
                  <a:cubicBezTo>
                    <a:pt x="2191" y="12800"/>
                    <a:pt x="1620" y="12859"/>
                    <a:pt x="1060" y="12883"/>
                  </a:cubicBezTo>
                  <a:cubicBezTo>
                    <a:pt x="834" y="12907"/>
                    <a:pt x="608" y="12919"/>
                    <a:pt x="346" y="12931"/>
                  </a:cubicBezTo>
                  <a:cubicBezTo>
                    <a:pt x="310" y="12764"/>
                    <a:pt x="286" y="12597"/>
                    <a:pt x="274" y="12454"/>
                  </a:cubicBezTo>
                  <a:cubicBezTo>
                    <a:pt x="227" y="11335"/>
                    <a:pt x="191" y="10204"/>
                    <a:pt x="155" y="9085"/>
                  </a:cubicBezTo>
                  <a:cubicBezTo>
                    <a:pt x="108" y="8121"/>
                    <a:pt x="13" y="7144"/>
                    <a:pt x="13" y="6168"/>
                  </a:cubicBezTo>
                  <a:cubicBezTo>
                    <a:pt x="1" y="5144"/>
                    <a:pt x="72" y="4108"/>
                    <a:pt x="96" y="3072"/>
                  </a:cubicBezTo>
                  <a:cubicBezTo>
                    <a:pt x="96" y="2322"/>
                    <a:pt x="36" y="1572"/>
                    <a:pt x="13" y="810"/>
                  </a:cubicBezTo>
                  <a:lnTo>
                    <a:pt x="13" y="155"/>
                  </a:lnTo>
                  <a:cubicBezTo>
                    <a:pt x="274" y="96"/>
                    <a:pt x="489" y="1"/>
                    <a:pt x="715" y="1"/>
                  </a:cubicBezTo>
                  <a:cubicBezTo>
                    <a:pt x="2382" y="24"/>
                    <a:pt x="4049" y="155"/>
                    <a:pt x="5644" y="715"/>
                  </a:cubicBezTo>
                  <a:cubicBezTo>
                    <a:pt x="5751" y="739"/>
                    <a:pt x="5835" y="774"/>
                    <a:pt x="5942" y="810"/>
                  </a:cubicBezTo>
                  <a:cubicBezTo>
                    <a:pt x="6847" y="1286"/>
                    <a:pt x="7775" y="1763"/>
                    <a:pt x="8680" y="2263"/>
                  </a:cubicBezTo>
                  <a:cubicBezTo>
                    <a:pt x="9157" y="2513"/>
                    <a:pt x="9395" y="2894"/>
                    <a:pt x="9395" y="3477"/>
                  </a:cubicBezTo>
                  <a:cubicBezTo>
                    <a:pt x="9359" y="5751"/>
                    <a:pt x="9383" y="8037"/>
                    <a:pt x="9347" y="10299"/>
                  </a:cubicBezTo>
                  <a:cubicBezTo>
                    <a:pt x="9347" y="10680"/>
                    <a:pt x="9287" y="11050"/>
                    <a:pt x="9276" y="11442"/>
                  </a:cubicBezTo>
                  <a:cubicBezTo>
                    <a:pt x="9240" y="12204"/>
                    <a:pt x="9228" y="12978"/>
                    <a:pt x="9204" y="13728"/>
                  </a:cubicBezTo>
                  <a:cubicBezTo>
                    <a:pt x="9180" y="13931"/>
                    <a:pt x="9145" y="14121"/>
                    <a:pt x="9109" y="14359"/>
                  </a:cubicBezTo>
                  <a:close/>
                  <a:moveTo>
                    <a:pt x="1596" y="4430"/>
                  </a:moveTo>
                  <a:cubicBezTo>
                    <a:pt x="1584" y="4477"/>
                    <a:pt x="1548" y="4525"/>
                    <a:pt x="1537" y="4584"/>
                  </a:cubicBezTo>
                  <a:cubicBezTo>
                    <a:pt x="1608" y="4644"/>
                    <a:pt x="1679" y="4727"/>
                    <a:pt x="1775" y="4763"/>
                  </a:cubicBezTo>
                  <a:cubicBezTo>
                    <a:pt x="1918" y="4799"/>
                    <a:pt x="2084" y="4823"/>
                    <a:pt x="2251" y="4834"/>
                  </a:cubicBezTo>
                  <a:cubicBezTo>
                    <a:pt x="3299" y="4942"/>
                    <a:pt x="4358" y="5013"/>
                    <a:pt x="5382" y="5287"/>
                  </a:cubicBezTo>
                  <a:cubicBezTo>
                    <a:pt x="5823" y="5382"/>
                    <a:pt x="6239" y="5525"/>
                    <a:pt x="6668" y="5644"/>
                  </a:cubicBezTo>
                  <a:cubicBezTo>
                    <a:pt x="6930" y="5716"/>
                    <a:pt x="6930" y="5716"/>
                    <a:pt x="7049" y="5382"/>
                  </a:cubicBezTo>
                  <a:cubicBezTo>
                    <a:pt x="6966" y="5346"/>
                    <a:pt x="6871" y="5275"/>
                    <a:pt x="6787" y="5263"/>
                  </a:cubicBezTo>
                  <a:cubicBezTo>
                    <a:pt x="6323" y="5144"/>
                    <a:pt x="5882" y="5001"/>
                    <a:pt x="5418" y="4930"/>
                  </a:cubicBezTo>
                  <a:cubicBezTo>
                    <a:pt x="4287" y="4751"/>
                    <a:pt x="3144" y="4608"/>
                    <a:pt x="2013" y="4465"/>
                  </a:cubicBezTo>
                  <a:cubicBezTo>
                    <a:pt x="1882" y="4418"/>
                    <a:pt x="1727" y="4430"/>
                    <a:pt x="1596" y="4430"/>
                  </a:cubicBezTo>
                  <a:close/>
                  <a:moveTo>
                    <a:pt x="7502" y="9121"/>
                  </a:moveTo>
                  <a:cubicBezTo>
                    <a:pt x="7609" y="8883"/>
                    <a:pt x="7597" y="8752"/>
                    <a:pt x="7335" y="8704"/>
                  </a:cubicBezTo>
                  <a:cubicBezTo>
                    <a:pt x="6466" y="8561"/>
                    <a:pt x="5573" y="8383"/>
                    <a:pt x="4692" y="8240"/>
                  </a:cubicBezTo>
                  <a:cubicBezTo>
                    <a:pt x="3858" y="8121"/>
                    <a:pt x="3025" y="8037"/>
                    <a:pt x="2191" y="7930"/>
                  </a:cubicBezTo>
                  <a:cubicBezTo>
                    <a:pt x="2060" y="7918"/>
                    <a:pt x="1918" y="7930"/>
                    <a:pt x="1894" y="8109"/>
                  </a:cubicBezTo>
                  <a:cubicBezTo>
                    <a:pt x="1918" y="8144"/>
                    <a:pt x="1941" y="8204"/>
                    <a:pt x="1965" y="8204"/>
                  </a:cubicBezTo>
                  <a:cubicBezTo>
                    <a:pt x="3811" y="8394"/>
                    <a:pt x="5656" y="8633"/>
                    <a:pt x="7502" y="9121"/>
                  </a:cubicBezTo>
                  <a:close/>
                  <a:moveTo>
                    <a:pt x="7311" y="6620"/>
                  </a:moveTo>
                  <a:cubicBezTo>
                    <a:pt x="7073" y="6549"/>
                    <a:pt x="6859" y="6454"/>
                    <a:pt x="6644" y="6394"/>
                  </a:cubicBezTo>
                  <a:cubicBezTo>
                    <a:pt x="5096" y="5989"/>
                    <a:pt x="3501" y="5918"/>
                    <a:pt x="1918" y="5680"/>
                  </a:cubicBezTo>
                  <a:cubicBezTo>
                    <a:pt x="1858" y="5668"/>
                    <a:pt x="1798" y="5704"/>
                    <a:pt x="1739" y="5704"/>
                  </a:cubicBezTo>
                  <a:cubicBezTo>
                    <a:pt x="1727" y="5704"/>
                    <a:pt x="1715" y="5716"/>
                    <a:pt x="1715" y="5727"/>
                  </a:cubicBezTo>
                  <a:cubicBezTo>
                    <a:pt x="1703" y="5739"/>
                    <a:pt x="1703" y="5763"/>
                    <a:pt x="1679" y="5835"/>
                  </a:cubicBezTo>
                  <a:cubicBezTo>
                    <a:pt x="1775" y="5894"/>
                    <a:pt x="1870" y="5977"/>
                    <a:pt x="1977" y="6001"/>
                  </a:cubicBezTo>
                  <a:cubicBezTo>
                    <a:pt x="2394" y="6073"/>
                    <a:pt x="2834" y="6132"/>
                    <a:pt x="3239" y="6180"/>
                  </a:cubicBezTo>
                  <a:cubicBezTo>
                    <a:pt x="4215" y="6275"/>
                    <a:pt x="5180" y="6382"/>
                    <a:pt x="6120" y="6656"/>
                  </a:cubicBezTo>
                  <a:cubicBezTo>
                    <a:pt x="6418" y="6739"/>
                    <a:pt x="6704" y="6859"/>
                    <a:pt x="7001" y="6966"/>
                  </a:cubicBezTo>
                  <a:cubicBezTo>
                    <a:pt x="7061" y="6978"/>
                    <a:pt x="7132" y="6978"/>
                    <a:pt x="7204" y="6978"/>
                  </a:cubicBezTo>
                  <a:cubicBezTo>
                    <a:pt x="7240" y="6859"/>
                    <a:pt x="7263" y="6751"/>
                    <a:pt x="7311" y="6620"/>
                  </a:cubicBezTo>
                  <a:close/>
                  <a:moveTo>
                    <a:pt x="2715" y="3882"/>
                  </a:moveTo>
                  <a:cubicBezTo>
                    <a:pt x="2977" y="3656"/>
                    <a:pt x="2965" y="3477"/>
                    <a:pt x="2906" y="3287"/>
                  </a:cubicBezTo>
                  <a:cubicBezTo>
                    <a:pt x="2834" y="3025"/>
                    <a:pt x="2763" y="2739"/>
                    <a:pt x="2691" y="2465"/>
                  </a:cubicBezTo>
                  <a:cubicBezTo>
                    <a:pt x="2560" y="2025"/>
                    <a:pt x="2429" y="1572"/>
                    <a:pt x="2263" y="1132"/>
                  </a:cubicBezTo>
                  <a:cubicBezTo>
                    <a:pt x="2227" y="1036"/>
                    <a:pt x="2132" y="917"/>
                    <a:pt x="2037" y="905"/>
                  </a:cubicBezTo>
                  <a:cubicBezTo>
                    <a:pt x="1870" y="882"/>
                    <a:pt x="1834" y="1024"/>
                    <a:pt x="1787" y="1155"/>
                  </a:cubicBezTo>
                  <a:cubicBezTo>
                    <a:pt x="1548" y="1917"/>
                    <a:pt x="1322" y="2679"/>
                    <a:pt x="1072" y="3418"/>
                  </a:cubicBezTo>
                  <a:cubicBezTo>
                    <a:pt x="1025" y="3572"/>
                    <a:pt x="1025" y="3680"/>
                    <a:pt x="1215" y="3739"/>
                  </a:cubicBezTo>
                  <a:cubicBezTo>
                    <a:pt x="1251" y="3691"/>
                    <a:pt x="1298" y="3644"/>
                    <a:pt x="1310" y="3596"/>
                  </a:cubicBezTo>
                  <a:cubicBezTo>
                    <a:pt x="1358" y="3406"/>
                    <a:pt x="1394" y="3203"/>
                    <a:pt x="1429" y="2989"/>
                  </a:cubicBezTo>
                  <a:cubicBezTo>
                    <a:pt x="1453" y="2787"/>
                    <a:pt x="1572" y="2679"/>
                    <a:pt x="1787" y="2691"/>
                  </a:cubicBezTo>
                  <a:lnTo>
                    <a:pt x="2394" y="2691"/>
                  </a:lnTo>
                  <a:cubicBezTo>
                    <a:pt x="2501" y="3060"/>
                    <a:pt x="2608" y="3441"/>
                    <a:pt x="2715" y="3882"/>
                  </a:cubicBezTo>
                  <a:close/>
                  <a:moveTo>
                    <a:pt x="7311" y="10085"/>
                  </a:moveTo>
                  <a:cubicBezTo>
                    <a:pt x="6978" y="10002"/>
                    <a:pt x="6668" y="9930"/>
                    <a:pt x="6382" y="9823"/>
                  </a:cubicBezTo>
                  <a:cubicBezTo>
                    <a:pt x="5013" y="9371"/>
                    <a:pt x="3620" y="9418"/>
                    <a:pt x="2215" y="9573"/>
                  </a:cubicBezTo>
                  <a:cubicBezTo>
                    <a:pt x="2144" y="9585"/>
                    <a:pt x="2025" y="9668"/>
                    <a:pt x="2025" y="9752"/>
                  </a:cubicBezTo>
                  <a:cubicBezTo>
                    <a:pt x="2013" y="9907"/>
                    <a:pt x="2156" y="9907"/>
                    <a:pt x="2275" y="9895"/>
                  </a:cubicBezTo>
                  <a:cubicBezTo>
                    <a:pt x="2322" y="9895"/>
                    <a:pt x="2370" y="9883"/>
                    <a:pt x="2418" y="9883"/>
                  </a:cubicBezTo>
                  <a:cubicBezTo>
                    <a:pt x="3811" y="9585"/>
                    <a:pt x="5168" y="9764"/>
                    <a:pt x="6501" y="10228"/>
                  </a:cubicBezTo>
                  <a:lnTo>
                    <a:pt x="7216" y="10442"/>
                  </a:lnTo>
                  <a:cubicBezTo>
                    <a:pt x="7252" y="10383"/>
                    <a:pt x="7275" y="10335"/>
                    <a:pt x="7299" y="10311"/>
                  </a:cubicBezTo>
                  <a:cubicBezTo>
                    <a:pt x="7299" y="10252"/>
                    <a:pt x="7299" y="10192"/>
                    <a:pt x="7311" y="10085"/>
                  </a:cubicBezTo>
                  <a:close/>
                  <a:moveTo>
                    <a:pt x="7406" y="11609"/>
                  </a:moveTo>
                  <a:cubicBezTo>
                    <a:pt x="7371" y="11573"/>
                    <a:pt x="7335" y="11550"/>
                    <a:pt x="7311" y="11550"/>
                  </a:cubicBezTo>
                  <a:cubicBezTo>
                    <a:pt x="5894" y="11192"/>
                    <a:pt x="4454" y="10954"/>
                    <a:pt x="2989" y="10847"/>
                  </a:cubicBezTo>
                  <a:cubicBezTo>
                    <a:pt x="2834" y="10835"/>
                    <a:pt x="2668" y="10823"/>
                    <a:pt x="2501" y="10847"/>
                  </a:cubicBezTo>
                  <a:cubicBezTo>
                    <a:pt x="2441" y="10847"/>
                    <a:pt x="2394" y="10954"/>
                    <a:pt x="2334" y="11014"/>
                  </a:cubicBezTo>
                  <a:cubicBezTo>
                    <a:pt x="2382" y="11061"/>
                    <a:pt x="2441" y="11121"/>
                    <a:pt x="2489" y="11133"/>
                  </a:cubicBezTo>
                  <a:cubicBezTo>
                    <a:pt x="2596" y="11157"/>
                    <a:pt x="2691" y="11133"/>
                    <a:pt x="2799" y="11145"/>
                  </a:cubicBezTo>
                  <a:cubicBezTo>
                    <a:pt x="3442" y="11192"/>
                    <a:pt x="4096" y="11192"/>
                    <a:pt x="4727" y="11311"/>
                  </a:cubicBezTo>
                  <a:cubicBezTo>
                    <a:pt x="5549" y="11454"/>
                    <a:pt x="6359" y="11716"/>
                    <a:pt x="7180" y="11907"/>
                  </a:cubicBezTo>
                  <a:cubicBezTo>
                    <a:pt x="7216" y="11919"/>
                    <a:pt x="7263" y="11907"/>
                    <a:pt x="7323" y="11907"/>
                  </a:cubicBezTo>
                  <a:cubicBezTo>
                    <a:pt x="7382" y="11812"/>
                    <a:pt x="7394" y="11716"/>
                    <a:pt x="7406" y="11609"/>
                  </a:cubicBezTo>
                  <a:close/>
                  <a:moveTo>
                    <a:pt x="3918" y="3037"/>
                  </a:moveTo>
                  <a:cubicBezTo>
                    <a:pt x="3882" y="3060"/>
                    <a:pt x="3775" y="3108"/>
                    <a:pt x="3775" y="3156"/>
                  </a:cubicBezTo>
                  <a:cubicBezTo>
                    <a:pt x="3775" y="3227"/>
                    <a:pt x="3823" y="3334"/>
                    <a:pt x="3870" y="3358"/>
                  </a:cubicBezTo>
                  <a:cubicBezTo>
                    <a:pt x="3977" y="3406"/>
                    <a:pt x="4096" y="3418"/>
                    <a:pt x="4215" y="3430"/>
                  </a:cubicBezTo>
                  <a:cubicBezTo>
                    <a:pt x="5251" y="3656"/>
                    <a:pt x="6311" y="3763"/>
                    <a:pt x="7311" y="4144"/>
                  </a:cubicBezTo>
                  <a:cubicBezTo>
                    <a:pt x="7371" y="4168"/>
                    <a:pt x="7430" y="4203"/>
                    <a:pt x="7466" y="4203"/>
                  </a:cubicBezTo>
                  <a:cubicBezTo>
                    <a:pt x="7561" y="4180"/>
                    <a:pt x="7680" y="4132"/>
                    <a:pt x="7704" y="4072"/>
                  </a:cubicBezTo>
                  <a:cubicBezTo>
                    <a:pt x="7728" y="4001"/>
                    <a:pt x="7668" y="3882"/>
                    <a:pt x="7609" y="3822"/>
                  </a:cubicBezTo>
                  <a:cubicBezTo>
                    <a:pt x="7513" y="3751"/>
                    <a:pt x="7394" y="3727"/>
                    <a:pt x="7275" y="3703"/>
                  </a:cubicBezTo>
                  <a:cubicBezTo>
                    <a:pt x="6311" y="3513"/>
                    <a:pt x="5347" y="3310"/>
                    <a:pt x="4370" y="3132"/>
                  </a:cubicBezTo>
                  <a:cubicBezTo>
                    <a:pt x="4227" y="3096"/>
                    <a:pt x="4096" y="3060"/>
                    <a:pt x="3918" y="303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8"/>
            <p:cNvSpPr/>
            <p:nvPr/>
          </p:nvSpPr>
          <p:spPr>
            <a:xfrm>
              <a:off x="4592525" y="3147550"/>
              <a:ext cx="255700" cy="352725"/>
            </a:xfrm>
            <a:custGeom>
              <a:avLst/>
              <a:gdLst/>
              <a:ahLst/>
              <a:cxnLst/>
              <a:rect l="l" t="t" r="r" b="b"/>
              <a:pathLst>
                <a:path w="10228" h="14109" extrusionOk="0">
                  <a:moveTo>
                    <a:pt x="1001" y="119"/>
                  </a:moveTo>
                  <a:lnTo>
                    <a:pt x="1036" y="750"/>
                  </a:lnTo>
                  <a:cubicBezTo>
                    <a:pt x="1048" y="2453"/>
                    <a:pt x="1036" y="4167"/>
                    <a:pt x="1072" y="5882"/>
                  </a:cubicBezTo>
                  <a:cubicBezTo>
                    <a:pt x="1084" y="6822"/>
                    <a:pt x="1191" y="7775"/>
                    <a:pt x="1215" y="8704"/>
                  </a:cubicBezTo>
                  <a:cubicBezTo>
                    <a:pt x="1251" y="9716"/>
                    <a:pt x="1227" y="10751"/>
                    <a:pt x="1227" y="11763"/>
                  </a:cubicBezTo>
                  <a:cubicBezTo>
                    <a:pt x="1227" y="11954"/>
                    <a:pt x="1322" y="12025"/>
                    <a:pt x="1489" y="12037"/>
                  </a:cubicBezTo>
                  <a:cubicBezTo>
                    <a:pt x="1548" y="12037"/>
                    <a:pt x="1608" y="12037"/>
                    <a:pt x="1667" y="12025"/>
                  </a:cubicBezTo>
                  <a:cubicBezTo>
                    <a:pt x="3096" y="11716"/>
                    <a:pt x="4501" y="11835"/>
                    <a:pt x="5942" y="12014"/>
                  </a:cubicBezTo>
                  <a:cubicBezTo>
                    <a:pt x="6632" y="12097"/>
                    <a:pt x="7335" y="12204"/>
                    <a:pt x="8037" y="12335"/>
                  </a:cubicBezTo>
                  <a:cubicBezTo>
                    <a:pt x="8335" y="12395"/>
                    <a:pt x="8621" y="12549"/>
                    <a:pt x="8895" y="12668"/>
                  </a:cubicBezTo>
                  <a:cubicBezTo>
                    <a:pt x="9156" y="12787"/>
                    <a:pt x="9383" y="12918"/>
                    <a:pt x="9645" y="13049"/>
                  </a:cubicBezTo>
                  <a:cubicBezTo>
                    <a:pt x="9859" y="13168"/>
                    <a:pt x="10121" y="13276"/>
                    <a:pt x="10228" y="13549"/>
                  </a:cubicBezTo>
                  <a:cubicBezTo>
                    <a:pt x="10180" y="13585"/>
                    <a:pt x="10145" y="13621"/>
                    <a:pt x="10133" y="13621"/>
                  </a:cubicBezTo>
                  <a:cubicBezTo>
                    <a:pt x="8752" y="13668"/>
                    <a:pt x="7371" y="13692"/>
                    <a:pt x="5977" y="13752"/>
                  </a:cubicBezTo>
                  <a:cubicBezTo>
                    <a:pt x="5204" y="13788"/>
                    <a:pt x="4418" y="13871"/>
                    <a:pt x="3644" y="13930"/>
                  </a:cubicBezTo>
                  <a:cubicBezTo>
                    <a:pt x="3132" y="13966"/>
                    <a:pt x="2644" y="13990"/>
                    <a:pt x="2144" y="14026"/>
                  </a:cubicBezTo>
                  <a:cubicBezTo>
                    <a:pt x="1727" y="14038"/>
                    <a:pt x="1322" y="14061"/>
                    <a:pt x="905" y="14097"/>
                  </a:cubicBezTo>
                  <a:cubicBezTo>
                    <a:pt x="715" y="14109"/>
                    <a:pt x="536" y="14097"/>
                    <a:pt x="310" y="14097"/>
                  </a:cubicBezTo>
                  <a:cubicBezTo>
                    <a:pt x="286" y="13811"/>
                    <a:pt x="251" y="13573"/>
                    <a:pt x="239" y="13335"/>
                  </a:cubicBezTo>
                  <a:cubicBezTo>
                    <a:pt x="191" y="12430"/>
                    <a:pt x="143" y="11502"/>
                    <a:pt x="132" y="10597"/>
                  </a:cubicBezTo>
                  <a:cubicBezTo>
                    <a:pt x="120" y="9180"/>
                    <a:pt x="132" y="7751"/>
                    <a:pt x="120" y="6346"/>
                  </a:cubicBezTo>
                  <a:cubicBezTo>
                    <a:pt x="84" y="4501"/>
                    <a:pt x="48" y="2655"/>
                    <a:pt x="12" y="810"/>
                  </a:cubicBezTo>
                  <a:cubicBezTo>
                    <a:pt x="1" y="12"/>
                    <a:pt x="12" y="0"/>
                    <a:pt x="798" y="60"/>
                  </a:cubicBezTo>
                  <a:cubicBezTo>
                    <a:pt x="846" y="95"/>
                    <a:pt x="882" y="107"/>
                    <a:pt x="1001" y="11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8"/>
            <p:cNvSpPr/>
            <p:nvPr/>
          </p:nvSpPr>
          <p:spPr>
            <a:xfrm>
              <a:off x="4880350" y="3133550"/>
              <a:ext cx="270600" cy="356025"/>
            </a:xfrm>
            <a:custGeom>
              <a:avLst/>
              <a:gdLst/>
              <a:ahLst/>
              <a:cxnLst/>
              <a:rect l="l" t="t" r="r" b="b"/>
              <a:pathLst>
                <a:path w="10824" h="14241" extrusionOk="0">
                  <a:moveTo>
                    <a:pt x="9966" y="1"/>
                  </a:moveTo>
                  <a:cubicBezTo>
                    <a:pt x="10240" y="12"/>
                    <a:pt x="10490" y="24"/>
                    <a:pt x="10776" y="60"/>
                  </a:cubicBezTo>
                  <a:cubicBezTo>
                    <a:pt x="10788" y="203"/>
                    <a:pt x="10824" y="322"/>
                    <a:pt x="10824" y="441"/>
                  </a:cubicBezTo>
                  <a:cubicBezTo>
                    <a:pt x="10812" y="1310"/>
                    <a:pt x="10776" y="2179"/>
                    <a:pt x="10752" y="3049"/>
                  </a:cubicBezTo>
                  <a:cubicBezTo>
                    <a:pt x="10705" y="4120"/>
                    <a:pt x="10633" y="5204"/>
                    <a:pt x="10586" y="6275"/>
                  </a:cubicBezTo>
                  <a:cubicBezTo>
                    <a:pt x="10574" y="6549"/>
                    <a:pt x="10621" y="6811"/>
                    <a:pt x="10621" y="7061"/>
                  </a:cubicBezTo>
                  <a:cubicBezTo>
                    <a:pt x="10597" y="9359"/>
                    <a:pt x="10574" y="11645"/>
                    <a:pt x="10562" y="13931"/>
                  </a:cubicBezTo>
                  <a:cubicBezTo>
                    <a:pt x="10562" y="14002"/>
                    <a:pt x="10538" y="14062"/>
                    <a:pt x="10526" y="14169"/>
                  </a:cubicBezTo>
                  <a:cubicBezTo>
                    <a:pt x="10419" y="14181"/>
                    <a:pt x="10336" y="14193"/>
                    <a:pt x="10264" y="14181"/>
                  </a:cubicBezTo>
                  <a:cubicBezTo>
                    <a:pt x="8216" y="14050"/>
                    <a:pt x="6192" y="14002"/>
                    <a:pt x="4156" y="14074"/>
                  </a:cubicBezTo>
                  <a:cubicBezTo>
                    <a:pt x="3978" y="14074"/>
                    <a:pt x="3799" y="14133"/>
                    <a:pt x="3632" y="14133"/>
                  </a:cubicBezTo>
                  <a:cubicBezTo>
                    <a:pt x="2513" y="14181"/>
                    <a:pt x="1394" y="14205"/>
                    <a:pt x="275" y="14240"/>
                  </a:cubicBezTo>
                  <a:cubicBezTo>
                    <a:pt x="203" y="14240"/>
                    <a:pt x="132" y="14228"/>
                    <a:pt x="1" y="14193"/>
                  </a:cubicBezTo>
                  <a:cubicBezTo>
                    <a:pt x="299" y="13931"/>
                    <a:pt x="596" y="13788"/>
                    <a:pt x="894" y="13657"/>
                  </a:cubicBezTo>
                  <a:cubicBezTo>
                    <a:pt x="2144" y="13109"/>
                    <a:pt x="3489" y="12835"/>
                    <a:pt x="4811" y="12538"/>
                  </a:cubicBezTo>
                  <a:cubicBezTo>
                    <a:pt x="6037" y="12276"/>
                    <a:pt x="7276" y="12121"/>
                    <a:pt x="8550" y="12109"/>
                  </a:cubicBezTo>
                  <a:cubicBezTo>
                    <a:pt x="8788" y="12109"/>
                    <a:pt x="9038" y="12002"/>
                    <a:pt x="9276" y="11931"/>
                  </a:cubicBezTo>
                  <a:cubicBezTo>
                    <a:pt x="9454" y="11871"/>
                    <a:pt x="9502" y="11704"/>
                    <a:pt x="9514" y="11550"/>
                  </a:cubicBezTo>
                  <a:cubicBezTo>
                    <a:pt x="9562" y="10919"/>
                    <a:pt x="9597" y="10311"/>
                    <a:pt x="9633" y="9680"/>
                  </a:cubicBezTo>
                  <a:cubicBezTo>
                    <a:pt x="9669" y="9049"/>
                    <a:pt x="9669" y="8394"/>
                    <a:pt x="9693" y="7740"/>
                  </a:cubicBezTo>
                  <a:cubicBezTo>
                    <a:pt x="9728" y="6799"/>
                    <a:pt x="9752" y="5846"/>
                    <a:pt x="9800" y="4906"/>
                  </a:cubicBezTo>
                  <a:cubicBezTo>
                    <a:pt x="9812" y="4322"/>
                    <a:pt x="9859" y="3763"/>
                    <a:pt x="9871" y="3179"/>
                  </a:cubicBezTo>
                  <a:cubicBezTo>
                    <a:pt x="9907" y="2275"/>
                    <a:pt x="9919" y="1346"/>
                    <a:pt x="9943" y="441"/>
                  </a:cubicBezTo>
                  <a:cubicBezTo>
                    <a:pt x="9919" y="310"/>
                    <a:pt x="9943" y="191"/>
                    <a:pt x="99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8"/>
            <p:cNvSpPr/>
            <p:nvPr/>
          </p:nvSpPr>
          <p:spPr>
            <a:xfrm>
              <a:off x="5007450" y="3407700"/>
              <a:ext cx="8075" cy="7150"/>
            </a:xfrm>
            <a:custGeom>
              <a:avLst/>
              <a:gdLst/>
              <a:ahLst/>
              <a:cxnLst/>
              <a:rect l="l" t="t" r="r" b="b"/>
              <a:pathLst>
                <a:path w="323" h="286" extrusionOk="0">
                  <a:moveTo>
                    <a:pt x="322" y="107"/>
                  </a:moveTo>
                  <a:cubicBezTo>
                    <a:pt x="239" y="179"/>
                    <a:pt x="179" y="250"/>
                    <a:pt x="108" y="262"/>
                  </a:cubicBezTo>
                  <a:cubicBezTo>
                    <a:pt x="84" y="286"/>
                    <a:pt x="1" y="179"/>
                    <a:pt x="1" y="131"/>
                  </a:cubicBezTo>
                  <a:cubicBezTo>
                    <a:pt x="1" y="84"/>
                    <a:pt x="72" y="12"/>
                    <a:pt x="108" y="0"/>
                  </a:cubicBezTo>
                  <a:cubicBezTo>
                    <a:pt x="156" y="0"/>
                    <a:pt x="239" y="60"/>
                    <a:pt x="322" y="10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8"/>
            <p:cNvSpPr/>
            <p:nvPr/>
          </p:nvSpPr>
          <p:spPr>
            <a:xfrm>
              <a:off x="4906550" y="3321675"/>
              <a:ext cx="30975" cy="23825"/>
            </a:xfrm>
            <a:custGeom>
              <a:avLst/>
              <a:gdLst/>
              <a:ahLst/>
              <a:cxnLst/>
              <a:rect l="l" t="t" r="r" b="b"/>
              <a:pathLst>
                <a:path w="1239" h="953" extrusionOk="0">
                  <a:moveTo>
                    <a:pt x="251" y="0"/>
                  </a:moveTo>
                  <a:cubicBezTo>
                    <a:pt x="489" y="60"/>
                    <a:pt x="763" y="72"/>
                    <a:pt x="965" y="167"/>
                  </a:cubicBezTo>
                  <a:cubicBezTo>
                    <a:pt x="1239" y="286"/>
                    <a:pt x="1215" y="548"/>
                    <a:pt x="965" y="703"/>
                  </a:cubicBezTo>
                  <a:cubicBezTo>
                    <a:pt x="917" y="715"/>
                    <a:pt x="894" y="750"/>
                    <a:pt x="846" y="750"/>
                  </a:cubicBezTo>
                  <a:cubicBezTo>
                    <a:pt x="608" y="810"/>
                    <a:pt x="322" y="953"/>
                    <a:pt x="144" y="727"/>
                  </a:cubicBezTo>
                  <a:cubicBezTo>
                    <a:pt x="1" y="536"/>
                    <a:pt x="120" y="274"/>
                    <a:pt x="2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8"/>
            <p:cNvSpPr/>
            <p:nvPr/>
          </p:nvSpPr>
          <p:spPr>
            <a:xfrm>
              <a:off x="4910725" y="3290125"/>
              <a:ext cx="26800" cy="23825"/>
            </a:xfrm>
            <a:custGeom>
              <a:avLst/>
              <a:gdLst/>
              <a:ahLst/>
              <a:cxnLst/>
              <a:rect l="l" t="t" r="r" b="b"/>
              <a:pathLst>
                <a:path w="1072" h="953" extrusionOk="0">
                  <a:moveTo>
                    <a:pt x="0" y="60"/>
                  </a:moveTo>
                  <a:cubicBezTo>
                    <a:pt x="405" y="0"/>
                    <a:pt x="739" y="12"/>
                    <a:pt x="1072" y="262"/>
                  </a:cubicBezTo>
                  <a:cubicBezTo>
                    <a:pt x="917" y="726"/>
                    <a:pt x="512" y="786"/>
                    <a:pt x="96" y="953"/>
                  </a:cubicBezTo>
                  <a:cubicBezTo>
                    <a:pt x="72" y="619"/>
                    <a:pt x="36" y="357"/>
                    <a:pt x="0" y="6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8"/>
            <p:cNvSpPr/>
            <p:nvPr/>
          </p:nvSpPr>
          <p:spPr>
            <a:xfrm>
              <a:off x="4667525" y="3153500"/>
              <a:ext cx="13425" cy="19075"/>
            </a:xfrm>
            <a:custGeom>
              <a:avLst/>
              <a:gdLst/>
              <a:ahLst/>
              <a:cxnLst/>
              <a:rect l="l" t="t" r="r" b="b"/>
              <a:pathLst>
                <a:path w="537" h="763" extrusionOk="0">
                  <a:moveTo>
                    <a:pt x="60" y="762"/>
                  </a:moveTo>
                  <a:cubicBezTo>
                    <a:pt x="1" y="429"/>
                    <a:pt x="49" y="215"/>
                    <a:pt x="275" y="0"/>
                  </a:cubicBezTo>
                  <a:cubicBezTo>
                    <a:pt x="453" y="167"/>
                    <a:pt x="537" y="369"/>
                    <a:pt x="537" y="667"/>
                  </a:cubicBezTo>
                  <a:cubicBezTo>
                    <a:pt x="394" y="703"/>
                    <a:pt x="239" y="715"/>
                    <a:pt x="60" y="76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8"/>
            <p:cNvSpPr/>
            <p:nvPr/>
          </p:nvSpPr>
          <p:spPr>
            <a:xfrm>
              <a:off x="4582100" y="3095150"/>
              <a:ext cx="581650" cy="417350"/>
            </a:xfrm>
            <a:custGeom>
              <a:avLst/>
              <a:gdLst/>
              <a:ahLst/>
              <a:cxnLst/>
              <a:rect l="l" t="t" r="r" b="b"/>
              <a:pathLst>
                <a:path w="23266" h="16694" extrusionOk="0">
                  <a:moveTo>
                    <a:pt x="22742" y="1060"/>
                  </a:moveTo>
                  <a:cubicBezTo>
                    <a:pt x="22551" y="1025"/>
                    <a:pt x="22373" y="1013"/>
                    <a:pt x="22158" y="1001"/>
                  </a:cubicBezTo>
                  <a:cubicBezTo>
                    <a:pt x="22099" y="1001"/>
                    <a:pt x="22027" y="977"/>
                    <a:pt x="21968" y="977"/>
                  </a:cubicBezTo>
                  <a:cubicBezTo>
                    <a:pt x="21956" y="953"/>
                    <a:pt x="21956" y="917"/>
                    <a:pt x="21932" y="905"/>
                  </a:cubicBezTo>
                  <a:lnTo>
                    <a:pt x="21932" y="739"/>
                  </a:lnTo>
                  <a:cubicBezTo>
                    <a:pt x="21932" y="572"/>
                    <a:pt x="21932" y="417"/>
                    <a:pt x="21825" y="310"/>
                  </a:cubicBezTo>
                  <a:cubicBezTo>
                    <a:pt x="21718" y="191"/>
                    <a:pt x="21515" y="167"/>
                    <a:pt x="21349" y="143"/>
                  </a:cubicBezTo>
                  <a:cubicBezTo>
                    <a:pt x="21313" y="143"/>
                    <a:pt x="21265" y="132"/>
                    <a:pt x="21218" y="132"/>
                  </a:cubicBezTo>
                  <a:cubicBezTo>
                    <a:pt x="20730" y="36"/>
                    <a:pt x="20194" y="1"/>
                    <a:pt x="19610" y="1"/>
                  </a:cubicBezTo>
                  <a:cubicBezTo>
                    <a:pt x="18753" y="1"/>
                    <a:pt x="17884" y="84"/>
                    <a:pt x="17051" y="179"/>
                  </a:cubicBezTo>
                  <a:lnTo>
                    <a:pt x="16860" y="191"/>
                  </a:lnTo>
                  <a:cubicBezTo>
                    <a:pt x="16693" y="203"/>
                    <a:pt x="16551" y="286"/>
                    <a:pt x="16408" y="358"/>
                  </a:cubicBezTo>
                  <a:cubicBezTo>
                    <a:pt x="16324" y="405"/>
                    <a:pt x="16229" y="441"/>
                    <a:pt x="16158" y="465"/>
                  </a:cubicBezTo>
                  <a:cubicBezTo>
                    <a:pt x="15038" y="798"/>
                    <a:pt x="13967" y="1156"/>
                    <a:pt x="12991" y="1775"/>
                  </a:cubicBezTo>
                  <a:cubicBezTo>
                    <a:pt x="12538" y="2037"/>
                    <a:pt x="12109" y="2334"/>
                    <a:pt x="11681" y="2608"/>
                  </a:cubicBezTo>
                  <a:lnTo>
                    <a:pt x="11193" y="2918"/>
                  </a:lnTo>
                  <a:cubicBezTo>
                    <a:pt x="11086" y="2858"/>
                    <a:pt x="10990" y="2799"/>
                    <a:pt x="10895" y="2739"/>
                  </a:cubicBezTo>
                  <a:cubicBezTo>
                    <a:pt x="10609" y="2572"/>
                    <a:pt x="10312" y="2394"/>
                    <a:pt x="10014" y="2251"/>
                  </a:cubicBezTo>
                  <a:cubicBezTo>
                    <a:pt x="9776" y="2132"/>
                    <a:pt x="9526" y="2025"/>
                    <a:pt x="9288" y="1918"/>
                  </a:cubicBezTo>
                  <a:cubicBezTo>
                    <a:pt x="8907" y="1751"/>
                    <a:pt x="8526" y="1608"/>
                    <a:pt x="8180" y="1394"/>
                  </a:cubicBezTo>
                  <a:cubicBezTo>
                    <a:pt x="7347" y="905"/>
                    <a:pt x="6454" y="739"/>
                    <a:pt x="5609" y="608"/>
                  </a:cubicBezTo>
                  <a:cubicBezTo>
                    <a:pt x="4287" y="417"/>
                    <a:pt x="3251" y="310"/>
                    <a:pt x="2287" y="298"/>
                  </a:cubicBezTo>
                  <a:lnTo>
                    <a:pt x="2239" y="298"/>
                  </a:lnTo>
                  <a:cubicBezTo>
                    <a:pt x="1930" y="298"/>
                    <a:pt x="1668" y="370"/>
                    <a:pt x="1465" y="429"/>
                  </a:cubicBezTo>
                  <a:cubicBezTo>
                    <a:pt x="1311" y="477"/>
                    <a:pt x="1108" y="608"/>
                    <a:pt x="1168" y="941"/>
                  </a:cubicBezTo>
                  <a:cubicBezTo>
                    <a:pt x="1203" y="1096"/>
                    <a:pt x="1227" y="1275"/>
                    <a:pt x="1251" y="1441"/>
                  </a:cubicBezTo>
                  <a:cubicBezTo>
                    <a:pt x="1263" y="1656"/>
                    <a:pt x="1263" y="1656"/>
                    <a:pt x="1084" y="1667"/>
                  </a:cubicBezTo>
                  <a:cubicBezTo>
                    <a:pt x="1013" y="1679"/>
                    <a:pt x="930" y="1679"/>
                    <a:pt x="834" y="1679"/>
                  </a:cubicBezTo>
                  <a:lnTo>
                    <a:pt x="691" y="1679"/>
                  </a:lnTo>
                  <a:lnTo>
                    <a:pt x="560" y="1679"/>
                  </a:lnTo>
                  <a:cubicBezTo>
                    <a:pt x="275" y="1679"/>
                    <a:pt x="84" y="1751"/>
                    <a:pt x="25" y="2108"/>
                  </a:cubicBezTo>
                  <a:cubicBezTo>
                    <a:pt x="1" y="2287"/>
                    <a:pt x="1" y="2465"/>
                    <a:pt x="13" y="2584"/>
                  </a:cubicBezTo>
                  <a:cubicBezTo>
                    <a:pt x="25" y="2787"/>
                    <a:pt x="37" y="2965"/>
                    <a:pt x="60" y="3156"/>
                  </a:cubicBezTo>
                  <a:cubicBezTo>
                    <a:pt x="84" y="3453"/>
                    <a:pt x="96" y="3751"/>
                    <a:pt x="96" y="4049"/>
                  </a:cubicBezTo>
                  <a:cubicBezTo>
                    <a:pt x="120" y="5013"/>
                    <a:pt x="132" y="5966"/>
                    <a:pt x="144" y="6930"/>
                  </a:cubicBezTo>
                  <a:cubicBezTo>
                    <a:pt x="156" y="7609"/>
                    <a:pt x="156" y="8264"/>
                    <a:pt x="179" y="8930"/>
                  </a:cubicBezTo>
                  <a:cubicBezTo>
                    <a:pt x="191" y="10323"/>
                    <a:pt x="215" y="11716"/>
                    <a:pt x="251" y="13109"/>
                  </a:cubicBezTo>
                  <a:lnTo>
                    <a:pt x="263" y="14133"/>
                  </a:lnTo>
                  <a:cubicBezTo>
                    <a:pt x="275" y="14812"/>
                    <a:pt x="298" y="15503"/>
                    <a:pt x="310" y="16205"/>
                  </a:cubicBezTo>
                  <a:cubicBezTo>
                    <a:pt x="322" y="16562"/>
                    <a:pt x="429" y="16669"/>
                    <a:pt x="787" y="16693"/>
                  </a:cubicBezTo>
                  <a:lnTo>
                    <a:pt x="870" y="16693"/>
                  </a:lnTo>
                  <a:cubicBezTo>
                    <a:pt x="930" y="16693"/>
                    <a:pt x="1013" y="16693"/>
                    <a:pt x="1072" y="16681"/>
                  </a:cubicBezTo>
                  <a:cubicBezTo>
                    <a:pt x="1525" y="16646"/>
                    <a:pt x="1977" y="16622"/>
                    <a:pt x="2442" y="16586"/>
                  </a:cubicBezTo>
                  <a:cubicBezTo>
                    <a:pt x="3394" y="16515"/>
                    <a:pt x="4382" y="16455"/>
                    <a:pt x="5359" y="16395"/>
                  </a:cubicBezTo>
                  <a:cubicBezTo>
                    <a:pt x="6573" y="16336"/>
                    <a:pt x="7954" y="16265"/>
                    <a:pt x="9300" y="16265"/>
                  </a:cubicBezTo>
                  <a:cubicBezTo>
                    <a:pt x="9919" y="16265"/>
                    <a:pt x="10490" y="16276"/>
                    <a:pt x="11038" y="16312"/>
                  </a:cubicBezTo>
                  <a:lnTo>
                    <a:pt x="11050" y="16312"/>
                  </a:lnTo>
                  <a:cubicBezTo>
                    <a:pt x="11097" y="16312"/>
                    <a:pt x="11157" y="16288"/>
                    <a:pt x="11193" y="16288"/>
                  </a:cubicBezTo>
                  <a:cubicBezTo>
                    <a:pt x="11217" y="16288"/>
                    <a:pt x="11228" y="16276"/>
                    <a:pt x="11264" y="16276"/>
                  </a:cubicBezTo>
                  <a:lnTo>
                    <a:pt x="11740" y="16253"/>
                  </a:lnTo>
                  <a:cubicBezTo>
                    <a:pt x="12240" y="16217"/>
                    <a:pt x="12776" y="16205"/>
                    <a:pt x="13288" y="16193"/>
                  </a:cubicBezTo>
                  <a:lnTo>
                    <a:pt x="13395" y="16193"/>
                  </a:lnTo>
                  <a:cubicBezTo>
                    <a:pt x="13526" y="16193"/>
                    <a:pt x="13657" y="16193"/>
                    <a:pt x="13788" y="16205"/>
                  </a:cubicBezTo>
                  <a:cubicBezTo>
                    <a:pt x="13931" y="16205"/>
                    <a:pt x="14074" y="16217"/>
                    <a:pt x="14205" y="16217"/>
                  </a:cubicBezTo>
                  <a:lnTo>
                    <a:pt x="14431" y="16217"/>
                  </a:lnTo>
                  <a:cubicBezTo>
                    <a:pt x="14907" y="16193"/>
                    <a:pt x="15396" y="16157"/>
                    <a:pt x="15872" y="16110"/>
                  </a:cubicBezTo>
                  <a:cubicBezTo>
                    <a:pt x="16634" y="16050"/>
                    <a:pt x="17408" y="15991"/>
                    <a:pt x="18182" y="15979"/>
                  </a:cubicBezTo>
                  <a:lnTo>
                    <a:pt x="18717" y="15979"/>
                  </a:lnTo>
                  <a:cubicBezTo>
                    <a:pt x="20122" y="15979"/>
                    <a:pt x="21527" y="16134"/>
                    <a:pt x="22754" y="16265"/>
                  </a:cubicBezTo>
                  <a:lnTo>
                    <a:pt x="22897" y="16276"/>
                  </a:lnTo>
                  <a:lnTo>
                    <a:pt x="22920" y="16110"/>
                  </a:lnTo>
                  <a:cubicBezTo>
                    <a:pt x="22920" y="16074"/>
                    <a:pt x="22920" y="16015"/>
                    <a:pt x="22932" y="15967"/>
                  </a:cubicBezTo>
                  <a:cubicBezTo>
                    <a:pt x="22944" y="15860"/>
                    <a:pt x="22944" y="15741"/>
                    <a:pt x="22944" y="15634"/>
                  </a:cubicBezTo>
                  <a:cubicBezTo>
                    <a:pt x="22944" y="15372"/>
                    <a:pt x="22932" y="15086"/>
                    <a:pt x="22932" y="14824"/>
                  </a:cubicBezTo>
                  <a:cubicBezTo>
                    <a:pt x="22920" y="14360"/>
                    <a:pt x="22920" y="13895"/>
                    <a:pt x="22920" y="13419"/>
                  </a:cubicBezTo>
                  <a:cubicBezTo>
                    <a:pt x="22932" y="12050"/>
                    <a:pt x="22944" y="10621"/>
                    <a:pt x="22992" y="9073"/>
                  </a:cubicBezTo>
                  <a:cubicBezTo>
                    <a:pt x="23016" y="7585"/>
                    <a:pt x="23063" y="6216"/>
                    <a:pt x="23111" y="4918"/>
                  </a:cubicBezTo>
                  <a:cubicBezTo>
                    <a:pt x="23135" y="4287"/>
                    <a:pt x="23170" y="3644"/>
                    <a:pt x="23194" y="3013"/>
                  </a:cubicBezTo>
                  <a:cubicBezTo>
                    <a:pt x="23230" y="2560"/>
                    <a:pt x="23242" y="2108"/>
                    <a:pt x="23254" y="1644"/>
                  </a:cubicBezTo>
                  <a:cubicBezTo>
                    <a:pt x="23266" y="1215"/>
                    <a:pt x="23182" y="1132"/>
                    <a:pt x="22742" y="1060"/>
                  </a:cubicBezTo>
                  <a:close/>
                  <a:moveTo>
                    <a:pt x="3049" y="15955"/>
                  </a:moveTo>
                  <a:cubicBezTo>
                    <a:pt x="2882" y="15967"/>
                    <a:pt x="2727" y="15967"/>
                    <a:pt x="2561" y="15979"/>
                  </a:cubicBezTo>
                  <a:cubicBezTo>
                    <a:pt x="2430" y="16003"/>
                    <a:pt x="2275" y="16003"/>
                    <a:pt x="2144" y="16015"/>
                  </a:cubicBezTo>
                  <a:cubicBezTo>
                    <a:pt x="1870" y="16026"/>
                    <a:pt x="1608" y="16038"/>
                    <a:pt x="1322" y="16062"/>
                  </a:cubicBezTo>
                  <a:lnTo>
                    <a:pt x="1120" y="16062"/>
                  </a:lnTo>
                  <a:lnTo>
                    <a:pt x="882" y="16062"/>
                  </a:lnTo>
                  <a:cubicBezTo>
                    <a:pt x="882" y="16015"/>
                    <a:pt x="858" y="15967"/>
                    <a:pt x="858" y="15919"/>
                  </a:cubicBezTo>
                  <a:cubicBezTo>
                    <a:pt x="846" y="15741"/>
                    <a:pt x="822" y="15598"/>
                    <a:pt x="822" y="15443"/>
                  </a:cubicBezTo>
                  <a:lnTo>
                    <a:pt x="787" y="14872"/>
                  </a:lnTo>
                  <a:cubicBezTo>
                    <a:pt x="763" y="14157"/>
                    <a:pt x="727" y="13419"/>
                    <a:pt x="715" y="12705"/>
                  </a:cubicBezTo>
                  <a:cubicBezTo>
                    <a:pt x="703" y="11990"/>
                    <a:pt x="703" y="11264"/>
                    <a:pt x="703" y="10561"/>
                  </a:cubicBezTo>
                  <a:lnTo>
                    <a:pt x="703" y="8454"/>
                  </a:lnTo>
                  <a:cubicBezTo>
                    <a:pt x="679" y="7287"/>
                    <a:pt x="656" y="6097"/>
                    <a:pt x="644" y="4954"/>
                  </a:cubicBezTo>
                  <a:cubicBezTo>
                    <a:pt x="620" y="4275"/>
                    <a:pt x="608" y="3596"/>
                    <a:pt x="596" y="2918"/>
                  </a:cubicBezTo>
                  <a:cubicBezTo>
                    <a:pt x="596" y="2656"/>
                    <a:pt x="584" y="2394"/>
                    <a:pt x="644" y="2334"/>
                  </a:cubicBezTo>
                  <a:cubicBezTo>
                    <a:pt x="668" y="2299"/>
                    <a:pt x="727" y="2299"/>
                    <a:pt x="846" y="2299"/>
                  </a:cubicBezTo>
                  <a:cubicBezTo>
                    <a:pt x="941" y="2299"/>
                    <a:pt x="1072" y="2322"/>
                    <a:pt x="1215" y="2322"/>
                  </a:cubicBezTo>
                  <a:cubicBezTo>
                    <a:pt x="1239" y="2322"/>
                    <a:pt x="1263" y="2322"/>
                    <a:pt x="1299" y="2334"/>
                  </a:cubicBezTo>
                  <a:cubicBezTo>
                    <a:pt x="1299" y="2370"/>
                    <a:pt x="1299" y="2394"/>
                    <a:pt x="1311" y="2429"/>
                  </a:cubicBezTo>
                  <a:cubicBezTo>
                    <a:pt x="1322" y="2560"/>
                    <a:pt x="1322" y="2691"/>
                    <a:pt x="1322" y="2822"/>
                  </a:cubicBezTo>
                  <a:lnTo>
                    <a:pt x="1322" y="4549"/>
                  </a:lnTo>
                  <a:cubicBezTo>
                    <a:pt x="1322" y="5668"/>
                    <a:pt x="1322" y="6835"/>
                    <a:pt x="1334" y="7978"/>
                  </a:cubicBezTo>
                  <a:cubicBezTo>
                    <a:pt x="1346" y="8478"/>
                    <a:pt x="1382" y="9002"/>
                    <a:pt x="1418" y="9490"/>
                  </a:cubicBezTo>
                  <a:cubicBezTo>
                    <a:pt x="1441" y="9930"/>
                    <a:pt x="1477" y="10371"/>
                    <a:pt x="1489" y="10800"/>
                  </a:cubicBezTo>
                  <a:cubicBezTo>
                    <a:pt x="1513" y="11633"/>
                    <a:pt x="1501" y="12490"/>
                    <a:pt x="1501" y="13300"/>
                  </a:cubicBezTo>
                  <a:lnTo>
                    <a:pt x="1501" y="13859"/>
                  </a:lnTo>
                  <a:cubicBezTo>
                    <a:pt x="1501" y="14121"/>
                    <a:pt x="1632" y="14276"/>
                    <a:pt x="1906" y="14288"/>
                  </a:cubicBezTo>
                  <a:lnTo>
                    <a:pt x="1942" y="14288"/>
                  </a:lnTo>
                  <a:cubicBezTo>
                    <a:pt x="2013" y="14288"/>
                    <a:pt x="2061" y="14288"/>
                    <a:pt x="2132" y="14276"/>
                  </a:cubicBezTo>
                  <a:cubicBezTo>
                    <a:pt x="2704" y="14133"/>
                    <a:pt x="3335" y="14074"/>
                    <a:pt x="4013" y="14074"/>
                  </a:cubicBezTo>
                  <a:cubicBezTo>
                    <a:pt x="4835" y="14074"/>
                    <a:pt x="5656" y="14169"/>
                    <a:pt x="6335" y="14252"/>
                  </a:cubicBezTo>
                  <a:cubicBezTo>
                    <a:pt x="7121" y="14360"/>
                    <a:pt x="7799" y="14467"/>
                    <a:pt x="8419" y="14586"/>
                  </a:cubicBezTo>
                  <a:cubicBezTo>
                    <a:pt x="8657" y="14633"/>
                    <a:pt x="8895" y="14752"/>
                    <a:pt x="9133" y="14848"/>
                  </a:cubicBezTo>
                  <a:lnTo>
                    <a:pt x="9252" y="14907"/>
                  </a:lnTo>
                  <a:cubicBezTo>
                    <a:pt x="9466" y="15002"/>
                    <a:pt x="9669" y="15122"/>
                    <a:pt x="9859" y="15241"/>
                  </a:cubicBezTo>
                  <a:lnTo>
                    <a:pt x="9978" y="15300"/>
                  </a:lnTo>
                  <a:lnTo>
                    <a:pt x="10074" y="15348"/>
                  </a:lnTo>
                  <a:cubicBezTo>
                    <a:pt x="10204" y="15419"/>
                    <a:pt x="10324" y="15479"/>
                    <a:pt x="10419" y="15586"/>
                  </a:cubicBezTo>
                  <a:cubicBezTo>
                    <a:pt x="10002" y="15598"/>
                    <a:pt x="9562" y="15610"/>
                    <a:pt x="9145" y="15610"/>
                  </a:cubicBezTo>
                  <a:cubicBezTo>
                    <a:pt x="8240" y="15645"/>
                    <a:pt x="7299" y="15657"/>
                    <a:pt x="6394" y="15705"/>
                  </a:cubicBezTo>
                  <a:cubicBezTo>
                    <a:pt x="5906" y="15717"/>
                    <a:pt x="5418" y="15764"/>
                    <a:pt x="4942" y="15800"/>
                  </a:cubicBezTo>
                  <a:cubicBezTo>
                    <a:pt x="4644" y="15836"/>
                    <a:pt x="4347" y="15860"/>
                    <a:pt x="4061" y="15884"/>
                  </a:cubicBezTo>
                  <a:cubicBezTo>
                    <a:pt x="3716" y="15919"/>
                    <a:pt x="3382" y="15943"/>
                    <a:pt x="3049" y="15955"/>
                  </a:cubicBezTo>
                  <a:close/>
                  <a:moveTo>
                    <a:pt x="7526" y="1703"/>
                  </a:moveTo>
                  <a:lnTo>
                    <a:pt x="7645" y="1763"/>
                  </a:lnTo>
                  <a:cubicBezTo>
                    <a:pt x="8514" y="2215"/>
                    <a:pt x="9383" y="2680"/>
                    <a:pt x="10264" y="3144"/>
                  </a:cubicBezTo>
                  <a:cubicBezTo>
                    <a:pt x="10716" y="3382"/>
                    <a:pt x="10907" y="3703"/>
                    <a:pt x="10895" y="4227"/>
                  </a:cubicBezTo>
                  <a:cubicBezTo>
                    <a:pt x="10871" y="5608"/>
                    <a:pt x="10871" y="7025"/>
                    <a:pt x="10859" y="8395"/>
                  </a:cubicBezTo>
                  <a:cubicBezTo>
                    <a:pt x="10859" y="9264"/>
                    <a:pt x="10859" y="10157"/>
                    <a:pt x="10847" y="11038"/>
                  </a:cubicBezTo>
                  <a:cubicBezTo>
                    <a:pt x="10847" y="11252"/>
                    <a:pt x="10836" y="11466"/>
                    <a:pt x="10800" y="11681"/>
                  </a:cubicBezTo>
                  <a:cubicBezTo>
                    <a:pt x="10788" y="11847"/>
                    <a:pt x="10776" y="12026"/>
                    <a:pt x="10776" y="12181"/>
                  </a:cubicBezTo>
                  <a:lnTo>
                    <a:pt x="10728" y="13395"/>
                  </a:lnTo>
                  <a:cubicBezTo>
                    <a:pt x="10716" y="13752"/>
                    <a:pt x="10693" y="14121"/>
                    <a:pt x="10693" y="14479"/>
                  </a:cubicBezTo>
                  <a:cubicBezTo>
                    <a:pt x="10693" y="14610"/>
                    <a:pt x="10669" y="14729"/>
                    <a:pt x="10657" y="14883"/>
                  </a:cubicBezTo>
                  <a:lnTo>
                    <a:pt x="10657" y="14895"/>
                  </a:lnTo>
                  <a:cubicBezTo>
                    <a:pt x="10597" y="14860"/>
                    <a:pt x="10514" y="14836"/>
                    <a:pt x="10466" y="14800"/>
                  </a:cubicBezTo>
                  <a:cubicBezTo>
                    <a:pt x="10204" y="14681"/>
                    <a:pt x="9966" y="14562"/>
                    <a:pt x="9728" y="14431"/>
                  </a:cubicBezTo>
                  <a:cubicBezTo>
                    <a:pt x="9014" y="14026"/>
                    <a:pt x="8216" y="13788"/>
                    <a:pt x="7359" y="13717"/>
                  </a:cubicBezTo>
                  <a:cubicBezTo>
                    <a:pt x="7026" y="13693"/>
                    <a:pt x="6680" y="13645"/>
                    <a:pt x="6335" y="13609"/>
                  </a:cubicBezTo>
                  <a:cubicBezTo>
                    <a:pt x="5692" y="13538"/>
                    <a:pt x="5061" y="13478"/>
                    <a:pt x="4406" y="13431"/>
                  </a:cubicBezTo>
                  <a:cubicBezTo>
                    <a:pt x="4299" y="13431"/>
                    <a:pt x="4192" y="13419"/>
                    <a:pt x="4073" y="13419"/>
                  </a:cubicBezTo>
                  <a:cubicBezTo>
                    <a:pt x="3787" y="13419"/>
                    <a:pt x="3489" y="13431"/>
                    <a:pt x="3216" y="13467"/>
                  </a:cubicBezTo>
                  <a:cubicBezTo>
                    <a:pt x="3049" y="13478"/>
                    <a:pt x="2882" y="13490"/>
                    <a:pt x="2704" y="13490"/>
                  </a:cubicBezTo>
                  <a:cubicBezTo>
                    <a:pt x="2561" y="13490"/>
                    <a:pt x="2418" y="13514"/>
                    <a:pt x="2263" y="13526"/>
                  </a:cubicBezTo>
                  <a:lnTo>
                    <a:pt x="2120" y="13538"/>
                  </a:lnTo>
                  <a:lnTo>
                    <a:pt x="2120" y="13514"/>
                  </a:lnTo>
                  <a:cubicBezTo>
                    <a:pt x="2108" y="13407"/>
                    <a:pt x="2096" y="13312"/>
                    <a:pt x="2084" y="13217"/>
                  </a:cubicBezTo>
                  <a:cubicBezTo>
                    <a:pt x="2061" y="12716"/>
                    <a:pt x="2049" y="12228"/>
                    <a:pt x="2025" y="11740"/>
                  </a:cubicBezTo>
                  <a:cubicBezTo>
                    <a:pt x="2001" y="11109"/>
                    <a:pt x="1977" y="10490"/>
                    <a:pt x="1942" y="9847"/>
                  </a:cubicBezTo>
                  <a:cubicBezTo>
                    <a:pt x="1930" y="9490"/>
                    <a:pt x="1918" y="9121"/>
                    <a:pt x="1882" y="8764"/>
                  </a:cubicBezTo>
                  <a:cubicBezTo>
                    <a:pt x="1858" y="8168"/>
                    <a:pt x="1811" y="7537"/>
                    <a:pt x="1811" y="6942"/>
                  </a:cubicBezTo>
                  <a:cubicBezTo>
                    <a:pt x="1811" y="6394"/>
                    <a:pt x="1822" y="5835"/>
                    <a:pt x="1846" y="5275"/>
                  </a:cubicBezTo>
                  <a:cubicBezTo>
                    <a:pt x="1858" y="4823"/>
                    <a:pt x="1870" y="4323"/>
                    <a:pt x="1870" y="3846"/>
                  </a:cubicBezTo>
                  <a:cubicBezTo>
                    <a:pt x="1870" y="3346"/>
                    <a:pt x="1846" y="2834"/>
                    <a:pt x="1822" y="2346"/>
                  </a:cubicBezTo>
                  <a:cubicBezTo>
                    <a:pt x="1811" y="2096"/>
                    <a:pt x="1799" y="1846"/>
                    <a:pt x="1799" y="1584"/>
                  </a:cubicBezTo>
                  <a:lnTo>
                    <a:pt x="1799" y="1167"/>
                  </a:lnTo>
                  <a:lnTo>
                    <a:pt x="1799" y="1048"/>
                  </a:lnTo>
                  <a:lnTo>
                    <a:pt x="1930" y="1013"/>
                  </a:lnTo>
                  <a:cubicBezTo>
                    <a:pt x="2084" y="965"/>
                    <a:pt x="2215" y="917"/>
                    <a:pt x="2346" y="917"/>
                  </a:cubicBezTo>
                  <a:lnTo>
                    <a:pt x="2346" y="917"/>
                  </a:lnTo>
                  <a:cubicBezTo>
                    <a:pt x="3811" y="929"/>
                    <a:pt x="5537" y="1036"/>
                    <a:pt x="7228" y="1620"/>
                  </a:cubicBezTo>
                  <a:cubicBezTo>
                    <a:pt x="7264" y="1632"/>
                    <a:pt x="7287" y="1632"/>
                    <a:pt x="7323" y="1644"/>
                  </a:cubicBezTo>
                  <a:cubicBezTo>
                    <a:pt x="7430" y="1656"/>
                    <a:pt x="7490" y="1679"/>
                    <a:pt x="7526" y="1703"/>
                  </a:cubicBezTo>
                  <a:close/>
                  <a:moveTo>
                    <a:pt x="15789" y="15503"/>
                  </a:moveTo>
                  <a:cubicBezTo>
                    <a:pt x="15705" y="15526"/>
                    <a:pt x="15622" y="15538"/>
                    <a:pt x="15550" y="15538"/>
                  </a:cubicBezTo>
                  <a:cubicBezTo>
                    <a:pt x="14431" y="15586"/>
                    <a:pt x="13288" y="15610"/>
                    <a:pt x="12312" y="15622"/>
                  </a:cubicBezTo>
                  <a:cubicBezTo>
                    <a:pt x="12502" y="15491"/>
                    <a:pt x="12693" y="15419"/>
                    <a:pt x="12883" y="15324"/>
                  </a:cubicBezTo>
                  <a:cubicBezTo>
                    <a:pt x="14014" y="14836"/>
                    <a:pt x="15241" y="14550"/>
                    <a:pt x="16431" y="14288"/>
                  </a:cubicBezTo>
                  <a:lnTo>
                    <a:pt x="16777" y="14217"/>
                  </a:lnTo>
                  <a:cubicBezTo>
                    <a:pt x="17944" y="13943"/>
                    <a:pt x="19194" y="13800"/>
                    <a:pt x="20480" y="13776"/>
                  </a:cubicBezTo>
                  <a:cubicBezTo>
                    <a:pt x="20706" y="13776"/>
                    <a:pt x="20920" y="13705"/>
                    <a:pt x="21134" y="13633"/>
                  </a:cubicBezTo>
                  <a:lnTo>
                    <a:pt x="21253" y="13586"/>
                  </a:lnTo>
                  <a:cubicBezTo>
                    <a:pt x="21456" y="13526"/>
                    <a:pt x="21575" y="13348"/>
                    <a:pt x="21599" y="13062"/>
                  </a:cubicBezTo>
                  <a:cubicBezTo>
                    <a:pt x="21611" y="12883"/>
                    <a:pt x="21623" y="12705"/>
                    <a:pt x="21623" y="12526"/>
                  </a:cubicBezTo>
                  <a:cubicBezTo>
                    <a:pt x="21658" y="12097"/>
                    <a:pt x="21682" y="11657"/>
                    <a:pt x="21718" y="11204"/>
                  </a:cubicBezTo>
                  <a:cubicBezTo>
                    <a:pt x="21730" y="10823"/>
                    <a:pt x="21742" y="10442"/>
                    <a:pt x="21742" y="10061"/>
                  </a:cubicBezTo>
                  <a:cubicBezTo>
                    <a:pt x="21742" y="9788"/>
                    <a:pt x="21754" y="9526"/>
                    <a:pt x="21754" y="9252"/>
                  </a:cubicBezTo>
                  <a:cubicBezTo>
                    <a:pt x="21789" y="8323"/>
                    <a:pt x="21813" y="7371"/>
                    <a:pt x="21861" y="6430"/>
                  </a:cubicBezTo>
                  <a:cubicBezTo>
                    <a:pt x="21873" y="6192"/>
                    <a:pt x="21873" y="5954"/>
                    <a:pt x="21896" y="5716"/>
                  </a:cubicBezTo>
                  <a:cubicBezTo>
                    <a:pt x="21908" y="5370"/>
                    <a:pt x="21920" y="5049"/>
                    <a:pt x="21932" y="4704"/>
                  </a:cubicBezTo>
                  <a:lnTo>
                    <a:pt x="21980" y="3180"/>
                  </a:lnTo>
                  <a:cubicBezTo>
                    <a:pt x="21992" y="2763"/>
                    <a:pt x="21992" y="2370"/>
                    <a:pt x="22015" y="1953"/>
                  </a:cubicBezTo>
                  <a:cubicBezTo>
                    <a:pt x="22015" y="1870"/>
                    <a:pt x="22027" y="1798"/>
                    <a:pt x="22039" y="1691"/>
                  </a:cubicBezTo>
                  <a:lnTo>
                    <a:pt x="22039" y="1667"/>
                  </a:lnTo>
                  <a:lnTo>
                    <a:pt x="22611" y="1691"/>
                  </a:lnTo>
                  <a:lnTo>
                    <a:pt x="22611" y="1727"/>
                  </a:lnTo>
                  <a:cubicBezTo>
                    <a:pt x="22623" y="1810"/>
                    <a:pt x="22635" y="1870"/>
                    <a:pt x="22635" y="1929"/>
                  </a:cubicBezTo>
                  <a:lnTo>
                    <a:pt x="22623" y="2287"/>
                  </a:lnTo>
                  <a:cubicBezTo>
                    <a:pt x="22611" y="3025"/>
                    <a:pt x="22575" y="3799"/>
                    <a:pt x="22551" y="4537"/>
                  </a:cubicBezTo>
                  <a:cubicBezTo>
                    <a:pt x="22516" y="5085"/>
                    <a:pt x="22492" y="5620"/>
                    <a:pt x="22468" y="6180"/>
                  </a:cubicBezTo>
                  <a:cubicBezTo>
                    <a:pt x="22444" y="6716"/>
                    <a:pt x="22408" y="7252"/>
                    <a:pt x="22396" y="7763"/>
                  </a:cubicBezTo>
                  <a:cubicBezTo>
                    <a:pt x="22396" y="7918"/>
                    <a:pt x="22396" y="8085"/>
                    <a:pt x="22408" y="8216"/>
                  </a:cubicBezTo>
                  <a:cubicBezTo>
                    <a:pt x="22432" y="8335"/>
                    <a:pt x="22432" y="8454"/>
                    <a:pt x="22432" y="8561"/>
                  </a:cubicBezTo>
                  <a:cubicBezTo>
                    <a:pt x="22408" y="10847"/>
                    <a:pt x="22385" y="13145"/>
                    <a:pt x="22373" y="15419"/>
                  </a:cubicBezTo>
                  <a:cubicBezTo>
                    <a:pt x="22373" y="15443"/>
                    <a:pt x="22373" y="15479"/>
                    <a:pt x="22349" y="15526"/>
                  </a:cubicBezTo>
                  <a:cubicBezTo>
                    <a:pt x="22313" y="15526"/>
                    <a:pt x="22277" y="15538"/>
                    <a:pt x="22254" y="15538"/>
                  </a:cubicBezTo>
                  <a:lnTo>
                    <a:pt x="22218" y="15538"/>
                  </a:lnTo>
                  <a:cubicBezTo>
                    <a:pt x="20849" y="15443"/>
                    <a:pt x="19479" y="15407"/>
                    <a:pt x="18158" y="15407"/>
                  </a:cubicBezTo>
                  <a:cubicBezTo>
                    <a:pt x="17467" y="15407"/>
                    <a:pt x="16777" y="15419"/>
                    <a:pt x="16098" y="15443"/>
                  </a:cubicBezTo>
                  <a:cubicBezTo>
                    <a:pt x="15967" y="15479"/>
                    <a:pt x="15884" y="15491"/>
                    <a:pt x="15789" y="15503"/>
                  </a:cubicBezTo>
                  <a:close/>
                  <a:moveTo>
                    <a:pt x="11395" y="11014"/>
                  </a:moveTo>
                  <a:cubicBezTo>
                    <a:pt x="11431" y="10133"/>
                    <a:pt x="11431" y="9240"/>
                    <a:pt x="11431" y="8371"/>
                  </a:cubicBezTo>
                  <a:lnTo>
                    <a:pt x="11431" y="7180"/>
                  </a:lnTo>
                  <a:lnTo>
                    <a:pt x="11431" y="6109"/>
                  </a:lnTo>
                  <a:cubicBezTo>
                    <a:pt x="11431" y="5382"/>
                    <a:pt x="11443" y="4644"/>
                    <a:pt x="11443" y="3906"/>
                  </a:cubicBezTo>
                  <a:cubicBezTo>
                    <a:pt x="11443" y="3596"/>
                    <a:pt x="11621" y="3418"/>
                    <a:pt x="11752" y="3311"/>
                  </a:cubicBezTo>
                  <a:cubicBezTo>
                    <a:pt x="12276" y="2953"/>
                    <a:pt x="12883" y="2537"/>
                    <a:pt x="13491" y="2203"/>
                  </a:cubicBezTo>
                  <a:cubicBezTo>
                    <a:pt x="14729" y="1513"/>
                    <a:pt x="16098" y="1025"/>
                    <a:pt x="17563" y="751"/>
                  </a:cubicBezTo>
                  <a:cubicBezTo>
                    <a:pt x="18182" y="632"/>
                    <a:pt x="18789" y="572"/>
                    <a:pt x="19408" y="572"/>
                  </a:cubicBezTo>
                  <a:cubicBezTo>
                    <a:pt x="19908" y="572"/>
                    <a:pt x="20420" y="620"/>
                    <a:pt x="20908" y="691"/>
                  </a:cubicBezTo>
                  <a:cubicBezTo>
                    <a:pt x="21230" y="751"/>
                    <a:pt x="21230" y="751"/>
                    <a:pt x="21277" y="1096"/>
                  </a:cubicBezTo>
                  <a:cubicBezTo>
                    <a:pt x="21420" y="2382"/>
                    <a:pt x="21337" y="3668"/>
                    <a:pt x="21265" y="4942"/>
                  </a:cubicBezTo>
                  <a:cubicBezTo>
                    <a:pt x="21253" y="5216"/>
                    <a:pt x="21230" y="5489"/>
                    <a:pt x="21218" y="5775"/>
                  </a:cubicBezTo>
                  <a:cubicBezTo>
                    <a:pt x="21194" y="6287"/>
                    <a:pt x="21194" y="6811"/>
                    <a:pt x="21182" y="7335"/>
                  </a:cubicBezTo>
                  <a:cubicBezTo>
                    <a:pt x="21158" y="7740"/>
                    <a:pt x="21158" y="8156"/>
                    <a:pt x="21146" y="8573"/>
                  </a:cubicBezTo>
                  <a:cubicBezTo>
                    <a:pt x="21134" y="8871"/>
                    <a:pt x="21111" y="9180"/>
                    <a:pt x="21087" y="9478"/>
                  </a:cubicBezTo>
                  <a:cubicBezTo>
                    <a:pt x="21075" y="9764"/>
                    <a:pt x="21039" y="10038"/>
                    <a:pt x="21027" y="10335"/>
                  </a:cubicBezTo>
                  <a:cubicBezTo>
                    <a:pt x="21015" y="10621"/>
                    <a:pt x="21015" y="10907"/>
                    <a:pt x="21015" y="11169"/>
                  </a:cubicBezTo>
                  <a:lnTo>
                    <a:pt x="21015" y="11800"/>
                  </a:lnTo>
                  <a:cubicBezTo>
                    <a:pt x="20992" y="12109"/>
                    <a:pt x="20980" y="12383"/>
                    <a:pt x="20956" y="12621"/>
                  </a:cubicBezTo>
                  <a:cubicBezTo>
                    <a:pt x="20908" y="13038"/>
                    <a:pt x="20837" y="13097"/>
                    <a:pt x="20420" y="13133"/>
                  </a:cubicBezTo>
                  <a:cubicBezTo>
                    <a:pt x="20206" y="13157"/>
                    <a:pt x="19980" y="13169"/>
                    <a:pt x="19777" y="13193"/>
                  </a:cubicBezTo>
                  <a:cubicBezTo>
                    <a:pt x="19491" y="13217"/>
                    <a:pt x="19206" y="13240"/>
                    <a:pt x="18908" y="13276"/>
                  </a:cubicBezTo>
                  <a:cubicBezTo>
                    <a:pt x="17801" y="13371"/>
                    <a:pt x="16622" y="13598"/>
                    <a:pt x="15110" y="13990"/>
                  </a:cubicBezTo>
                  <a:lnTo>
                    <a:pt x="14812" y="14062"/>
                  </a:lnTo>
                  <a:cubicBezTo>
                    <a:pt x="14062" y="14240"/>
                    <a:pt x="13300" y="14431"/>
                    <a:pt x="12610" y="14800"/>
                  </a:cubicBezTo>
                  <a:cubicBezTo>
                    <a:pt x="12276" y="14967"/>
                    <a:pt x="11979" y="15145"/>
                    <a:pt x="11657" y="15324"/>
                  </a:cubicBezTo>
                  <a:cubicBezTo>
                    <a:pt x="11538" y="15383"/>
                    <a:pt x="11431" y="15455"/>
                    <a:pt x="11312" y="15514"/>
                  </a:cubicBezTo>
                  <a:cubicBezTo>
                    <a:pt x="11205" y="15455"/>
                    <a:pt x="11193" y="15360"/>
                    <a:pt x="11205" y="15205"/>
                  </a:cubicBezTo>
                  <a:cubicBezTo>
                    <a:pt x="11217" y="14776"/>
                    <a:pt x="11252" y="14348"/>
                    <a:pt x="11276" y="13895"/>
                  </a:cubicBezTo>
                  <a:cubicBezTo>
                    <a:pt x="11324" y="12967"/>
                    <a:pt x="11371" y="11978"/>
                    <a:pt x="11395" y="1101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8"/>
            <p:cNvSpPr/>
            <p:nvPr/>
          </p:nvSpPr>
          <p:spPr>
            <a:xfrm>
              <a:off x="4900900" y="3280600"/>
              <a:ext cx="47950" cy="69075"/>
            </a:xfrm>
            <a:custGeom>
              <a:avLst/>
              <a:gdLst/>
              <a:ahLst/>
              <a:cxnLst/>
              <a:rect l="l" t="t" r="r" b="b"/>
              <a:pathLst>
                <a:path w="1918" h="2763" extrusionOk="0">
                  <a:moveTo>
                    <a:pt x="1239" y="1358"/>
                  </a:moveTo>
                  <a:cubicBezTo>
                    <a:pt x="1346" y="1453"/>
                    <a:pt x="1393" y="1512"/>
                    <a:pt x="1477" y="1572"/>
                  </a:cubicBezTo>
                  <a:cubicBezTo>
                    <a:pt x="1917" y="2012"/>
                    <a:pt x="1715" y="2465"/>
                    <a:pt x="1286" y="2643"/>
                  </a:cubicBezTo>
                  <a:cubicBezTo>
                    <a:pt x="1001" y="2762"/>
                    <a:pt x="655" y="2762"/>
                    <a:pt x="322" y="2751"/>
                  </a:cubicBezTo>
                  <a:cubicBezTo>
                    <a:pt x="108" y="2751"/>
                    <a:pt x="0" y="2536"/>
                    <a:pt x="48" y="2298"/>
                  </a:cubicBezTo>
                  <a:cubicBezTo>
                    <a:pt x="179" y="1643"/>
                    <a:pt x="262" y="1000"/>
                    <a:pt x="167" y="334"/>
                  </a:cubicBezTo>
                  <a:cubicBezTo>
                    <a:pt x="119" y="84"/>
                    <a:pt x="227" y="0"/>
                    <a:pt x="465" y="36"/>
                  </a:cubicBezTo>
                  <a:cubicBezTo>
                    <a:pt x="739" y="72"/>
                    <a:pt x="1012" y="107"/>
                    <a:pt x="1274" y="191"/>
                  </a:cubicBezTo>
                  <a:cubicBezTo>
                    <a:pt x="1727" y="310"/>
                    <a:pt x="1834" y="607"/>
                    <a:pt x="1560" y="977"/>
                  </a:cubicBezTo>
                  <a:cubicBezTo>
                    <a:pt x="1477" y="1096"/>
                    <a:pt x="1370" y="1203"/>
                    <a:pt x="1239" y="1358"/>
                  </a:cubicBezTo>
                  <a:close/>
                  <a:moveTo>
                    <a:pt x="477" y="1643"/>
                  </a:moveTo>
                  <a:cubicBezTo>
                    <a:pt x="334" y="1917"/>
                    <a:pt x="227" y="2179"/>
                    <a:pt x="370" y="2393"/>
                  </a:cubicBezTo>
                  <a:cubicBezTo>
                    <a:pt x="548" y="2608"/>
                    <a:pt x="834" y="2465"/>
                    <a:pt x="1072" y="2405"/>
                  </a:cubicBezTo>
                  <a:cubicBezTo>
                    <a:pt x="1120" y="2393"/>
                    <a:pt x="1167" y="2370"/>
                    <a:pt x="1191" y="2358"/>
                  </a:cubicBezTo>
                  <a:cubicBezTo>
                    <a:pt x="1441" y="2215"/>
                    <a:pt x="1465" y="1941"/>
                    <a:pt x="1191" y="1822"/>
                  </a:cubicBezTo>
                  <a:cubicBezTo>
                    <a:pt x="989" y="1715"/>
                    <a:pt x="727" y="1691"/>
                    <a:pt x="477" y="1643"/>
                  </a:cubicBezTo>
                  <a:close/>
                  <a:moveTo>
                    <a:pt x="393" y="441"/>
                  </a:moveTo>
                  <a:cubicBezTo>
                    <a:pt x="417" y="738"/>
                    <a:pt x="453" y="1024"/>
                    <a:pt x="489" y="1334"/>
                  </a:cubicBezTo>
                  <a:cubicBezTo>
                    <a:pt x="905" y="1167"/>
                    <a:pt x="1322" y="1107"/>
                    <a:pt x="1465" y="643"/>
                  </a:cubicBezTo>
                  <a:cubicBezTo>
                    <a:pt x="1132" y="393"/>
                    <a:pt x="798" y="369"/>
                    <a:pt x="393" y="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8"/>
            <p:cNvSpPr/>
            <p:nvPr/>
          </p:nvSpPr>
          <p:spPr>
            <a:xfrm>
              <a:off x="4649675" y="3136525"/>
              <a:ext cx="48850" cy="75025"/>
            </a:xfrm>
            <a:custGeom>
              <a:avLst/>
              <a:gdLst/>
              <a:ahLst/>
              <a:cxnLst/>
              <a:rect l="l" t="t" r="r" b="b"/>
              <a:pathLst>
                <a:path w="1954" h="3001" extrusionOk="0">
                  <a:moveTo>
                    <a:pt x="1691" y="3001"/>
                  </a:moveTo>
                  <a:cubicBezTo>
                    <a:pt x="1572" y="2560"/>
                    <a:pt x="1477" y="2179"/>
                    <a:pt x="1370" y="1810"/>
                  </a:cubicBezTo>
                  <a:lnTo>
                    <a:pt x="763" y="1810"/>
                  </a:lnTo>
                  <a:cubicBezTo>
                    <a:pt x="560" y="1810"/>
                    <a:pt x="441" y="1917"/>
                    <a:pt x="405" y="2108"/>
                  </a:cubicBezTo>
                  <a:cubicBezTo>
                    <a:pt x="382" y="2322"/>
                    <a:pt x="334" y="2513"/>
                    <a:pt x="286" y="2715"/>
                  </a:cubicBezTo>
                  <a:cubicBezTo>
                    <a:pt x="274" y="2763"/>
                    <a:pt x="227" y="2810"/>
                    <a:pt x="203" y="2858"/>
                  </a:cubicBezTo>
                  <a:cubicBezTo>
                    <a:pt x="1" y="2799"/>
                    <a:pt x="1" y="2691"/>
                    <a:pt x="48" y="2537"/>
                  </a:cubicBezTo>
                  <a:cubicBezTo>
                    <a:pt x="286" y="1787"/>
                    <a:pt x="524" y="1036"/>
                    <a:pt x="763" y="274"/>
                  </a:cubicBezTo>
                  <a:cubicBezTo>
                    <a:pt x="810" y="143"/>
                    <a:pt x="858" y="1"/>
                    <a:pt x="1013" y="24"/>
                  </a:cubicBezTo>
                  <a:cubicBezTo>
                    <a:pt x="1108" y="36"/>
                    <a:pt x="1191" y="155"/>
                    <a:pt x="1239" y="251"/>
                  </a:cubicBezTo>
                  <a:cubicBezTo>
                    <a:pt x="1394" y="691"/>
                    <a:pt x="1536" y="1144"/>
                    <a:pt x="1667" y="1584"/>
                  </a:cubicBezTo>
                  <a:cubicBezTo>
                    <a:pt x="1751" y="1858"/>
                    <a:pt x="1810" y="2120"/>
                    <a:pt x="1882" y="2406"/>
                  </a:cubicBezTo>
                  <a:cubicBezTo>
                    <a:pt x="1941" y="2596"/>
                    <a:pt x="1953" y="2775"/>
                    <a:pt x="1691" y="3001"/>
                  </a:cubicBezTo>
                  <a:close/>
                  <a:moveTo>
                    <a:pt x="774" y="1441"/>
                  </a:moveTo>
                  <a:cubicBezTo>
                    <a:pt x="953" y="1406"/>
                    <a:pt x="1108" y="1382"/>
                    <a:pt x="1251" y="1346"/>
                  </a:cubicBezTo>
                  <a:cubicBezTo>
                    <a:pt x="1251" y="1048"/>
                    <a:pt x="1179" y="858"/>
                    <a:pt x="989" y="679"/>
                  </a:cubicBezTo>
                  <a:cubicBezTo>
                    <a:pt x="763" y="870"/>
                    <a:pt x="715" y="1108"/>
                    <a:pt x="774" y="1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28"/>
            <p:cNvSpPr/>
            <p:nvPr/>
          </p:nvSpPr>
          <p:spPr>
            <a:xfrm>
              <a:off x="4897925" y="3135925"/>
              <a:ext cx="180100" cy="62250"/>
            </a:xfrm>
            <a:custGeom>
              <a:avLst/>
              <a:gdLst/>
              <a:ahLst/>
              <a:cxnLst/>
              <a:rect l="l" t="t" r="r" b="b"/>
              <a:pathLst>
                <a:path w="7204" h="2490" extrusionOk="0">
                  <a:moveTo>
                    <a:pt x="6763" y="1"/>
                  </a:moveTo>
                  <a:lnTo>
                    <a:pt x="6656" y="1"/>
                  </a:lnTo>
                  <a:cubicBezTo>
                    <a:pt x="5787" y="36"/>
                    <a:pt x="4775" y="120"/>
                    <a:pt x="3787" y="525"/>
                  </a:cubicBezTo>
                  <a:cubicBezTo>
                    <a:pt x="2989" y="834"/>
                    <a:pt x="2191" y="1132"/>
                    <a:pt x="1405" y="1418"/>
                  </a:cubicBezTo>
                  <a:cubicBezTo>
                    <a:pt x="1084" y="1537"/>
                    <a:pt x="774" y="1644"/>
                    <a:pt x="465" y="1763"/>
                  </a:cubicBezTo>
                  <a:cubicBezTo>
                    <a:pt x="298" y="1822"/>
                    <a:pt x="48" y="1918"/>
                    <a:pt x="12" y="2311"/>
                  </a:cubicBezTo>
                  <a:lnTo>
                    <a:pt x="0" y="2489"/>
                  </a:lnTo>
                  <a:lnTo>
                    <a:pt x="179" y="2477"/>
                  </a:lnTo>
                  <a:cubicBezTo>
                    <a:pt x="227" y="2477"/>
                    <a:pt x="250" y="2477"/>
                    <a:pt x="298" y="2453"/>
                  </a:cubicBezTo>
                  <a:cubicBezTo>
                    <a:pt x="369" y="2453"/>
                    <a:pt x="453" y="2442"/>
                    <a:pt x="524" y="2418"/>
                  </a:cubicBezTo>
                  <a:cubicBezTo>
                    <a:pt x="1584" y="1953"/>
                    <a:pt x="2739" y="1513"/>
                    <a:pt x="4060" y="1072"/>
                  </a:cubicBezTo>
                  <a:cubicBezTo>
                    <a:pt x="4715" y="870"/>
                    <a:pt x="5513" y="644"/>
                    <a:pt x="6346" y="644"/>
                  </a:cubicBezTo>
                  <a:cubicBezTo>
                    <a:pt x="6442" y="644"/>
                    <a:pt x="6561" y="644"/>
                    <a:pt x="6668" y="656"/>
                  </a:cubicBezTo>
                  <a:lnTo>
                    <a:pt x="6727" y="656"/>
                  </a:lnTo>
                  <a:cubicBezTo>
                    <a:pt x="6775" y="656"/>
                    <a:pt x="6823" y="679"/>
                    <a:pt x="6858" y="679"/>
                  </a:cubicBezTo>
                  <a:cubicBezTo>
                    <a:pt x="6906" y="679"/>
                    <a:pt x="7025" y="679"/>
                    <a:pt x="7120" y="584"/>
                  </a:cubicBezTo>
                  <a:cubicBezTo>
                    <a:pt x="7180" y="525"/>
                    <a:pt x="7204" y="441"/>
                    <a:pt x="7204" y="334"/>
                  </a:cubicBezTo>
                  <a:cubicBezTo>
                    <a:pt x="7204" y="215"/>
                    <a:pt x="7144" y="1"/>
                    <a:pt x="67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8"/>
            <p:cNvSpPr/>
            <p:nvPr/>
          </p:nvSpPr>
          <p:spPr>
            <a:xfrm>
              <a:off x="4897925" y="3374050"/>
              <a:ext cx="171475" cy="42300"/>
            </a:xfrm>
            <a:custGeom>
              <a:avLst/>
              <a:gdLst/>
              <a:ahLst/>
              <a:cxnLst/>
              <a:rect l="l" t="t" r="r" b="b"/>
              <a:pathLst>
                <a:path w="6859" h="1692" extrusionOk="0">
                  <a:moveTo>
                    <a:pt x="6561" y="60"/>
                  </a:moveTo>
                  <a:cubicBezTo>
                    <a:pt x="6442" y="36"/>
                    <a:pt x="6346" y="1"/>
                    <a:pt x="6227" y="1"/>
                  </a:cubicBezTo>
                  <a:lnTo>
                    <a:pt x="6180" y="1"/>
                  </a:lnTo>
                  <a:cubicBezTo>
                    <a:pt x="5346" y="48"/>
                    <a:pt x="4584" y="96"/>
                    <a:pt x="3822" y="167"/>
                  </a:cubicBezTo>
                  <a:cubicBezTo>
                    <a:pt x="3406" y="215"/>
                    <a:pt x="2977" y="287"/>
                    <a:pt x="2453" y="441"/>
                  </a:cubicBezTo>
                  <a:cubicBezTo>
                    <a:pt x="1977" y="560"/>
                    <a:pt x="1501" y="703"/>
                    <a:pt x="1048" y="834"/>
                  </a:cubicBezTo>
                  <a:cubicBezTo>
                    <a:pt x="870" y="894"/>
                    <a:pt x="667" y="941"/>
                    <a:pt x="489" y="1001"/>
                  </a:cubicBezTo>
                  <a:lnTo>
                    <a:pt x="453" y="1013"/>
                  </a:lnTo>
                  <a:cubicBezTo>
                    <a:pt x="358" y="1049"/>
                    <a:pt x="274" y="1072"/>
                    <a:pt x="179" y="1120"/>
                  </a:cubicBezTo>
                  <a:cubicBezTo>
                    <a:pt x="72" y="1179"/>
                    <a:pt x="0" y="1346"/>
                    <a:pt x="48" y="1453"/>
                  </a:cubicBezTo>
                  <a:cubicBezTo>
                    <a:pt x="96" y="1537"/>
                    <a:pt x="179" y="1632"/>
                    <a:pt x="274" y="1668"/>
                  </a:cubicBezTo>
                  <a:cubicBezTo>
                    <a:pt x="298" y="1691"/>
                    <a:pt x="334" y="1691"/>
                    <a:pt x="358" y="1691"/>
                  </a:cubicBezTo>
                  <a:cubicBezTo>
                    <a:pt x="417" y="1691"/>
                    <a:pt x="465" y="1668"/>
                    <a:pt x="512" y="1656"/>
                  </a:cubicBezTo>
                  <a:lnTo>
                    <a:pt x="536" y="1644"/>
                  </a:lnTo>
                  <a:cubicBezTo>
                    <a:pt x="774" y="1572"/>
                    <a:pt x="1012" y="1513"/>
                    <a:pt x="1251" y="1430"/>
                  </a:cubicBezTo>
                  <a:cubicBezTo>
                    <a:pt x="1679" y="1299"/>
                    <a:pt x="2096" y="1179"/>
                    <a:pt x="2524" y="1060"/>
                  </a:cubicBezTo>
                  <a:cubicBezTo>
                    <a:pt x="2739" y="1001"/>
                    <a:pt x="2977" y="941"/>
                    <a:pt x="3203" y="894"/>
                  </a:cubicBezTo>
                  <a:lnTo>
                    <a:pt x="3489" y="858"/>
                  </a:lnTo>
                  <a:cubicBezTo>
                    <a:pt x="4156" y="751"/>
                    <a:pt x="4834" y="644"/>
                    <a:pt x="5501" y="644"/>
                  </a:cubicBezTo>
                  <a:cubicBezTo>
                    <a:pt x="5775" y="644"/>
                    <a:pt x="6025" y="656"/>
                    <a:pt x="6275" y="691"/>
                  </a:cubicBezTo>
                  <a:lnTo>
                    <a:pt x="6370" y="691"/>
                  </a:lnTo>
                  <a:cubicBezTo>
                    <a:pt x="6537" y="691"/>
                    <a:pt x="6751" y="620"/>
                    <a:pt x="6835" y="263"/>
                  </a:cubicBezTo>
                  <a:lnTo>
                    <a:pt x="6858" y="108"/>
                  </a:lnTo>
                  <a:lnTo>
                    <a:pt x="6715" y="84"/>
                  </a:lnTo>
                  <a:cubicBezTo>
                    <a:pt x="6668" y="96"/>
                    <a:pt x="6608" y="84"/>
                    <a:pt x="6561" y="6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8"/>
            <p:cNvSpPr/>
            <p:nvPr/>
          </p:nvSpPr>
          <p:spPr>
            <a:xfrm>
              <a:off x="4896125" y="3336850"/>
              <a:ext cx="171775" cy="43175"/>
            </a:xfrm>
            <a:custGeom>
              <a:avLst/>
              <a:gdLst/>
              <a:ahLst/>
              <a:cxnLst/>
              <a:rect l="l" t="t" r="r" b="b"/>
              <a:pathLst>
                <a:path w="6871" h="1727" extrusionOk="0">
                  <a:moveTo>
                    <a:pt x="322" y="1715"/>
                  </a:moveTo>
                  <a:cubicBezTo>
                    <a:pt x="382" y="1715"/>
                    <a:pt x="465" y="1703"/>
                    <a:pt x="537" y="1679"/>
                  </a:cubicBezTo>
                  <a:lnTo>
                    <a:pt x="787" y="1608"/>
                  </a:lnTo>
                  <a:cubicBezTo>
                    <a:pt x="1203" y="1477"/>
                    <a:pt x="1632" y="1346"/>
                    <a:pt x="2049" y="1203"/>
                  </a:cubicBezTo>
                  <a:cubicBezTo>
                    <a:pt x="3323" y="786"/>
                    <a:pt x="4287" y="596"/>
                    <a:pt x="5204" y="596"/>
                  </a:cubicBezTo>
                  <a:cubicBezTo>
                    <a:pt x="5609" y="596"/>
                    <a:pt x="6014" y="643"/>
                    <a:pt x="6395" y="715"/>
                  </a:cubicBezTo>
                  <a:cubicBezTo>
                    <a:pt x="6442" y="727"/>
                    <a:pt x="6490" y="727"/>
                    <a:pt x="6537" y="727"/>
                  </a:cubicBezTo>
                  <a:cubicBezTo>
                    <a:pt x="6633" y="727"/>
                    <a:pt x="6728" y="703"/>
                    <a:pt x="6787" y="632"/>
                  </a:cubicBezTo>
                  <a:cubicBezTo>
                    <a:pt x="6871" y="524"/>
                    <a:pt x="6871" y="358"/>
                    <a:pt x="6871" y="227"/>
                  </a:cubicBezTo>
                  <a:lnTo>
                    <a:pt x="6859" y="108"/>
                  </a:lnTo>
                  <a:lnTo>
                    <a:pt x="6740" y="96"/>
                  </a:lnTo>
                  <a:cubicBezTo>
                    <a:pt x="6633" y="72"/>
                    <a:pt x="6537" y="72"/>
                    <a:pt x="6442" y="60"/>
                  </a:cubicBezTo>
                  <a:cubicBezTo>
                    <a:pt x="6216" y="36"/>
                    <a:pt x="6002" y="0"/>
                    <a:pt x="5764" y="0"/>
                  </a:cubicBezTo>
                  <a:lnTo>
                    <a:pt x="5252" y="0"/>
                  </a:lnTo>
                  <a:cubicBezTo>
                    <a:pt x="4597" y="0"/>
                    <a:pt x="3918" y="36"/>
                    <a:pt x="3216" y="286"/>
                  </a:cubicBezTo>
                  <a:cubicBezTo>
                    <a:pt x="2882" y="405"/>
                    <a:pt x="2525" y="512"/>
                    <a:pt x="2192" y="596"/>
                  </a:cubicBezTo>
                  <a:cubicBezTo>
                    <a:pt x="2073" y="632"/>
                    <a:pt x="1954" y="655"/>
                    <a:pt x="1834" y="703"/>
                  </a:cubicBezTo>
                  <a:cubicBezTo>
                    <a:pt x="1573" y="774"/>
                    <a:pt x="1323" y="834"/>
                    <a:pt x="1072" y="905"/>
                  </a:cubicBezTo>
                  <a:cubicBezTo>
                    <a:pt x="858" y="965"/>
                    <a:pt x="644" y="1024"/>
                    <a:pt x="430" y="1084"/>
                  </a:cubicBezTo>
                  <a:cubicBezTo>
                    <a:pt x="346" y="1120"/>
                    <a:pt x="239" y="1143"/>
                    <a:pt x="144" y="1203"/>
                  </a:cubicBezTo>
                  <a:cubicBezTo>
                    <a:pt x="60" y="1263"/>
                    <a:pt x="1" y="1417"/>
                    <a:pt x="25" y="1524"/>
                  </a:cubicBezTo>
                  <a:cubicBezTo>
                    <a:pt x="60" y="1620"/>
                    <a:pt x="168" y="1715"/>
                    <a:pt x="263" y="1727"/>
                  </a:cubicBezTo>
                  <a:cubicBezTo>
                    <a:pt x="263" y="1715"/>
                    <a:pt x="299" y="1715"/>
                    <a:pt x="322" y="171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8"/>
            <p:cNvSpPr/>
            <p:nvPr/>
          </p:nvSpPr>
          <p:spPr>
            <a:xfrm>
              <a:off x="4906550" y="3180575"/>
              <a:ext cx="162250" cy="42300"/>
            </a:xfrm>
            <a:custGeom>
              <a:avLst/>
              <a:gdLst/>
              <a:ahLst/>
              <a:cxnLst/>
              <a:rect l="l" t="t" r="r" b="b"/>
              <a:pathLst>
                <a:path w="6490" h="1692" extrusionOk="0">
                  <a:moveTo>
                    <a:pt x="5954" y="667"/>
                  </a:moveTo>
                  <a:lnTo>
                    <a:pt x="6097" y="667"/>
                  </a:lnTo>
                  <a:cubicBezTo>
                    <a:pt x="6240" y="667"/>
                    <a:pt x="6323" y="632"/>
                    <a:pt x="6382" y="536"/>
                  </a:cubicBezTo>
                  <a:cubicBezTo>
                    <a:pt x="6490" y="417"/>
                    <a:pt x="6442" y="239"/>
                    <a:pt x="6430" y="179"/>
                  </a:cubicBezTo>
                  <a:lnTo>
                    <a:pt x="6418" y="96"/>
                  </a:lnTo>
                  <a:lnTo>
                    <a:pt x="6323" y="72"/>
                  </a:lnTo>
                  <a:cubicBezTo>
                    <a:pt x="6299" y="72"/>
                    <a:pt x="6275" y="60"/>
                    <a:pt x="6263" y="60"/>
                  </a:cubicBezTo>
                  <a:cubicBezTo>
                    <a:pt x="6216" y="48"/>
                    <a:pt x="6180" y="36"/>
                    <a:pt x="6132" y="36"/>
                  </a:cubicBezTo>
                  <a:cubicBezTo>
                    <a:pt x="5942" y="13"/>
                    <a:pt x="5763" y="1"/>
                    <a:pt x="5549" y="1"/>
                  </a:cubicBezTo>
                  <a:cubicBezTo>
                    <a:pt x="4966" y="1"/>
                    <a:pt x="4370" y="72"/>
                    <a:pt x="3811" y="155"/>
                  </a:cubicBezTo>
                  <a:lnTo>
                    <a:pt x="3537" y="179"/>
                  </a:lnTo>
                  <a:cubicBezTo>
                    <a:pt x="3084" y="239"/>
                    <a:pt x="2644" y="394"/>
                    <a:pt x="2227" y="536"/>
                  </a:cubicBezTo>
                  <a:cubicBezTo>
                    <a:pt x="1965" y="632"/>
                    <a:pt x="1679" y="727"/>
                    <a:pt x="1417" y="787"/>
                  </a:cubicBezTo>
                  <a:cubicBezTo>
                    <a:pt x="1334" y="810"/>
                    <a:pt x="1263" y="822"/>
                    <a:pt x="1179" y="846"/>
                  </a:cubicBezTo>
                  <a:cubicBezTo>
                    <a:pt x="1025" y="882"/>
                    <a:pt x="858" y="929"/>
                    <a:pt x="715" y="965"/>
                  </a:cubicBezTo>
                  <a:cubicBezTo>
                    <a:pt x="679" y="989"/>
                    <a:pt x="655" y="989"/>
                    <a:pt x="608" y="1001"/>
                  </a:cubicBezTo>
                  <a:cubicBezTo>
                    <a:pt x="429" y="1048"/>
                    <a:pt x="179" y="1120"/>
                    <a:pt x="60" y="1441"/>
                  </a:cubicBezTo>
                  <a:lnTo>
                    <a:pt x="1" y="1608"/>
                  </a:lnTo>
                  <a:lnTo>
                    <a:pt x="179" y="1644"/>
                  </a:lnTo>
                  <a:cubicBezTo>
                    <a:pt x="203" y="1644"/>
                    <a:pt x="239" y="1656"/>
                    <a:pt x="263" y="1656"/>
                  </a:cubicBezTo>
                  <a:cubicBezTo>
                    <a:pt x="322" y="1668"/>
                    <a:pt x="382" y="1691"/>
                    <a:pt x="441" y="1691"/>
                  </a:cubicBezTo>
                  <a:cubicBezTo>
                    <a:pt x="477" y="1691"/>
                    <a:pt x="501" y="1691"/>
                    <a:pt x="525" y="1668"/>
                  </a:cubicBezTo>
                  <a:cubicBezTo>
                    <a:pt x="608" y="1644"/>
                    <a:pt x="703" y="1632"/>
                    <a:pt x="798" y="1596"/>
                  </a:cubicBezTo>
                  <a:cubicBezTo>
                    <a:pt x="1144" y="1513"/>
                    <a:pt x="1489" y="1418"/>
                    <a:pt x="1810" y="1287"/>
                  </a:cubicBezTo>
                  <a:cubicBezTo>
                    <a:pt x="2882" y="834"/>
                    <a:pt x="4013" y="620"/>
                    <a:pt x="5180" y="620"/>
                  </a:cubicBezTo>
                  <a:cubicBezTo>
                    <a:pt x="5370" y="620"/>
                    <a:pt x="5585" y="620"/>
                    <a:pt x="5787" y="632"/>
                  </a:cubicBezTo>
                  <a:cubicBezTo>
                    <a:pt x="5835" y="667"/>
                    <a:pt x="5894" y="667"/>
                    <a:pt x="5954" y="66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8"/>
            <p:cNvSpPr/>
            <p:nvPr/>
          </p:nvSpPr>
          <p:spPr>
            <a:xfrm>
              <a:off x="4900300" y="3223150"/>
              <a:ext cx="124150" cy="36025"/>
            </a:xfrm>
            <a:custGeom>
              <a:avLst/>
              <a:gdLst/>
              <a:ahLst/>
              <a:cxnLst/>
              <a:rect l="l" t="t" r="r" b="b"/>
              <a:pathLst>
                <a:path w="4966" h="1441" extrusionOk="0">
                  <a:moveTo>
                    <a:pt x="24" y="1274"/>
                  </a:moveTo>
                  <a:lnTo>
                    <a:pt x="1" y="1441"/>
                  </a:lnTo>
                  <a:lnTo>
                    <a:pt x="179" y="1441"/>
                  </a:lnTo>
                  <a:lnTo>
                    <a:pt x="298" y="1441"/>
                  </a:lnTo>
                  <a:lnTo>
                    <a:pt x="394" y="1441"/>
                  </a:lnTo>
                  <a:cubicBezTo>
                    <a:pt x="453" y="1441"/>
                    <a:pt x="501" y="1441"/>
                    <a:pt x="548" y="1429"/>
                  </a:cubicBezTo>
                  <a:cubicBezTo>
                    <a:pt x="1965" y="1072"/>
                    <a:pt x="3227" y="774"/>
                    <a:pt x="4561" y="679"/>
                  </a:cubicBezTo>
                  <a:cubicBezTo>
                    <a:pt x="4966" y="655"/>
                    <a:pt x="4966" y="298"/>
                    <a:pt x="4966" y="155"/>
                  </a:cubicBezTo>
                  <a:lnTo>
                    <a:pt x="4966" y="0"/>
                  </a:lnTo>
                  <a:lnTo>
                    <a:pt x="4799" y="12"/>
                  </a:lnTo>
                  <a:cubicBezTo>
                    <a:pt x="4704" y="24"/>
                    <a:pt x="4608" y="24"/>
                    <a:pt x="4525" y="48"/>
                  </a:cubicBezTo>
                  <a:cubicBezTo>
                    <a:pt x="4311" y="60"/>
                    <a:pt x="4108" y="72"/>
                    <a:pt x="3906" y="119"/>
                  </a:cubicBezTo>
                  <a:cubicBezTo>
                    <a:pt x="2775" y="346"/>
                    <a:pt x="1667" y="560"/>
                    <a:pt x="513" y="822"/>
                  </a:cubicBezTo>
                  <a:cubicBezTo>
                    <a:pt x="334" y="846"/>
                    <a:pt x="72" y="905"/>
                    <a:pt x="24" y="12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28"/>
            <p:cNvSpPr/>
            <p:nvPr/>
          </p:nvSpPr>
          <p:spPr>
            <a:xfrm>
              <a:off x="4960725" y="3291600"/>
              <a:ext cx="83375" cy="23250"/>
            </a:xfrm>
            <a:custGeom>
              <a:avLst/>
              <a:gdLst/>
              <a:ahLst/>
              <a:cxnLst/>
              <a:rect l="l" t="t" r="r" b="b"/>
              <a:pathLst>
                <a:path w="3335" h="930" extrusionOk="0">
                  <a:moveTo>
                    <a:pt x="3156" y="25"/>
                  </a:moveTo>
                  <a:lnTo>
                    <a:pt x="2894" y="72"/>
                  </a:lnTo>
                  <a:cubicBezTo>
                    <a:pt x="2715" y="108"/>
                    <a:pt x="2549" y="132"/>
                    <a:pt x="2370" y="144"/>
                  </a:cubicBezTo>
                  <a:cubicBezTo>
                    <a:pt x="2001" y="179"/>
                    <a:pt x="1632" y="203"/>
                    <a:pt x="1275" y="239"/>
                  </a:cubicBezTo>
                  <a:cubicBezTo>
                    <a:pt x="1001" y="251"/>
                    <a:pt x="751" y="275"/>
                    <a:pt x="477" y="298"/>
                  </a:cubicBezTo>
                  <a:lnTo>
                    <a:pt x="417" y="298"/>
                  </a:lnTo>
                  <a:cubicBezTo>
                    <a:pt x="310" y="298"/>
                    <a:pt x="179" y="310"/>
                    <a:pt x="84" y="417"/>
                  </a:cubicBezTo>
                  <a:cubicBezTo>
                    <a:pt x="12" y="477"/>
                    <a:pt x="1" y="560"/>
                    <a:pt x="1" y="656"/>
                  </a:cubicBezTo>
                  <a:cubicBezTo>
                    <a:pt x="12" y="834"/>
                    <a:pt x="143" y="929"/>
                    <a:pt x="310" y="929"/>
                  </a:cubicBezTo>
                  <a:cubicBezTo>
                    <a:pt x="358" y="929"/>
                    <a:pt x="405" y="929"/>
                    <a:pt x="453" y="918"/>
                  </a:cubicBezTo>
                  <a:cubicBezTo>
                    <a:pt x="465" y="918"/>
                    <a:pt x="489" y="918"/>
                    <a:pt x="513" y="906"/>
                  </a:cubicBezTo>
                  <a:lnTo>
                    <a:pt x="1298" y="846"/>
                  </a:lnTo>
                  <a:cubicBezTo>
                    <a:pt x="1846" y="798"/>
                    <a:pt x="2382" y="751"/>
                    <a:pt x="2941" y="727"/>
                  </a:cubicBezTo>
                  <a:cubicBezTo>
                    <a:pt x="3072" y="715"/>
                    <a:pt x="3168" y="667"/>
                    <a:pt x="3239" y="596"/>
                  </a:cubicBezTo>
                  <a:cubicBezTo>
                    <a:pt x="3334" y="477"/>
                    <a:pt x="3322" y="310"/>
                    <a:pt x="3299" y="144"/>
                  </a:cubicBezTo>
                  <a:lnTo>
                    <a:pt x="327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8"/>
            <p:cNvSpPr/>
            <p:nvPr/>
          </p:nvSpPr>
          <p:spPr>
            <a:xfrm>
              <a:off x="4907750" y="3408000"/>
              <a:ext cx="73550" cy="28600"/>
            </a:xfrm>
            <a:custGeom>
              <a:avLst/>
              <a:gdLst/>
              <a:ahLst/>
              <a:cxnLst/>
              <a:rect l="l" t="t" r="r" b="b"/>
              <a:pathLst>
                <a:path w="2942" h="1144" extrusionOk="0">
                  <a:moveTo>
                    <a:pt x="2572" y="0"/>
                  </a:moveTo>
                  <a:cubicBezTo>
                    <a:pt x="2524" y="0"/>
                    <a:pt x="2477" y="0"/>
                    <a:pt x="2429" y="12"/>
                  </a:cubicBezTo>
                  <a:lnTo>
                    <a:pt x="2417" y="12"/>
                  </a:lnTo>
                  <a:cubicBezTo>
                    <a:pt x="2393" y="12"/>
                    <a:pt x="2358" y="36"/>
                    <a:pt x="2334" y="36"/>
                  </a:cubicBezTo>
                  <a:lnTo>
                    <a:pt x="1786" y="167"/>
                  </a:lnTo>
                  <a:cubicBezTo>
                    <a:pt x="1334" y="286"/>
                    <a:pt x="869" y="393"/>
                    <a:pt x="429" y="512"/>
                  </a:cubicBezTo>
                  <a:lnTo>
                    <a:pt x="381" y="524"/>
                  </a:lnTo>
                  <a:cubicBezTo>
                    <a:pt x="262" y="548"/>
                    <a:pt x="0" y="607"/>
                    <a:pt x="12" y="1000"/>
                  </a:cubicBezTo>
                  <a:lnTo>
                    <a:pt x="12" y="1143"/>
                  </a:lnTo>
                  <a:lnTo>
                    <a:pt x="155" y="1131"/>
                  </a:lnTo>
                  <a:lnTo>
                    <a:pt x="322" y="1131"/>
                  </a:lnTo>
                  <a:cubicBezTo>
                    <a:pt x="441" y="1131"/>
                    <a:pt x="560" y="1131"/>
                    <a:pt x="667" y="1107"/>
                  </a:cubicBezTo>
                  <a:cubicBezTo>
                    <a:pt x="1274" y="964"/>
                    <a:pt x="1881" y="822"/>
                    <a:pt x="2512" y="667"/>
                  </a:cubicBezTo>
                  <a:lnTo>
                    <a:pt x="2536" y="667"/>
                  </a:lnTo>
                  <a:cubicBezTo>
                    <a:pt x="2643" y="643"/>
                    <a:pt x="2941" y="583"/>
                    <a:pt x="2882" y="274"/>
                  </a:cubicBezTo>
                  <a:cubicBezTo>
                    <a:pt x="2893" y="191"/>
                    <a:pt x="2822" y="0"/>
                    <a:pt x="257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8"/>
            <p:cNvSpPr/>
            <p:nvPr/>
          </p:nvSpPr>
          <p:spPr>
            <a:xfrm>
              <a:off x="4657425" y="3220475"/>
              <a:ext cx="147950" cy="39000"/>
            </a:xfrm>
            <a:custGeom>
              <a:avLst/>
              <a:gdLst/>
              <a:ahLst/>
              <a:cxnLst/>
              <a:rect l="l" t="t" r="r" b="b"/>
              <a:pathLst>
                <a:path w="5918" h="1560" extrusionOk="0">
                  <a:moveTo>
                    <a:pt x="405" y="667"/>
                  </a:moveTo>
                  <a:cubicBezTo>
                    <a:pt x="548" y="715"/>
                    <a:pt x="691" y="726"/>
                    <a:pt x="822" y="726"/>
                  </a:cubicBezTo>
                  <a:lnTo>
                    <a:pt x="917" y="750"/>
                  </a:lnTo>
                  <a:cubicBezTo>
                    <a:pt x="1072" y="762"/>
                    <a:pt x="1250" y="774"/>
                    <a:pt x="1417" y="786"/>
                  </a:cubicBezTo>
                  <a:cubicBezTo>
                    <a:pt x="2286" y="881"/>
                    <a:pt x="3179" y="965"/>
                    <a:pt x="4036" y="1179"/>
                  </a:cubicBezTo>
                  <a:cubicBezTo>
                    <a:pt x="4310" y="1250"/>
                    <a:pt x="4584" y="1322"/>
                    <a:pt x="4858" y="1405"/>
                  </a:cubicBezTo>
                  <a:cubicBezTo>
                    <a:pt x="5001" y="1441"/>
                    <a:pt x="5156" y="1488"/>
                    <a:pt x="5298" y="1512"/>
                  </a:cubicBezTo>
                  <a:cubicBezTo>
                    <a:pt x="5394" y="1548"/>
                    <a:pt x="5465" y="1560"/>
                    <a:pt x="5525" y="1560"/>
                  </a:cubicBezTo>
                  <a:cubicBezTo>
                    <a:pt x="5715" y="1560"/>
                    <a:pt x="5775" y="1417"/>
                    <a:pt x="5870" y="1179"/>
                  </a:cubicBezTo>
                  <a:lnTo>
                    <a:pt x="5918" y="1036"/>
                  </a:lnTo>
                  <a:lnTo>
                    <a:pt x="5798" y="976"/>
                  </a:lnTo>
                  <a:cubicBezTo>
                    <a:pt x="5763" y="965"/>
                    <a:pt x="5751" y="953"/>
                    <a:pt x="5715" y="941"/>
                  </a:cubicBezTo>
                  <a:cubicBezTo>
                    <a:pt x="5656" y="905"/>
                    <a:pt x="5584" y="857"/>
                    <a:pt x="5501" y="845"/>
                  </a:cubicBezTo>
                  <a:cubicBezTo>
                    <a:pt x="5382" y="822"/>
                    <a:pt x="5263" y="786"/>
                    <a:pt x="5144" y="738"/>
                  </a:cubicBezTo>
                  <a:cubicBezTo>
                    <a:pt x="4798" y="655"/>
                    <a:pt x="4453" y="548"/>
                    <a:pt x="4108" y="488"/>
                  </a:cubicBezTo>
                  <a:cubicBezTo>
                    <a:pt x="3191" y="345"/>
                    <a:pt x="2250" y="226"/>
                    <a:pt x="1334" y="107"/>
                  </a:cubicBezTo>
                  <a:lnTo>
                    <a:pt x="691" y="12"/>
                  </a:lnTo>
                  <a:cubicBezTo>
                    <a:pt x="631" y="12"/>
                    <a:pt x="584" y="0"/>
                    <a:pt x="512" y="0"/>
                  </a:cubicBezTo>
                  <a:lnTo>
                    <a:pt x="381" y="0"/>
                  </a:lnTo>
                  <a:lnTo>
                    <a:pt x="238" y="0"/>
                  </a:lnTo>
                  <a:lnTo>
                    <a:pt x="143" y="0"/>
                  </a:lnTo>
                  <a:lnTo>
                    <a:pt x="0" y="345"/>
                  </a:lnTo>
                  <a:lnTo>
                    <a:pt x="95" y="417"/>
                  </a:lnTo>
                  <a:cubicBezTo>
                    <a:pt x="107" y="429"/>
                    <a:pt x="143" y="441"/>
                    <a:pt x="155" y="476"/>
                  </a:cubicBezTo>
                  <a:cubicBezTo>
                    <a:pt x="226" y="560"/>
                    <a:pt x="310" y="643"/>
                    <a:pt x="405" y="66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8"/>
            <p:cNvSpPr/>
            <p:nvPr/>
          </p:nvSpPr>
          <p:spPr>
            <a:xfrm>
              <a:off x="4667250" y="3309475"/>
              <a:ext cx="150025" cy="37525"/>
            </a:xfrm>
            <a:custGeom>
              <a:avLst/>
              <a:gdLst/>
              <a:ahLst/>
              <a:cxnLst/>
              <a:rect l="l" t="t" r="r" b="b"/>
              <a:pathLst>
                <a:path w="6001" h="1501" extrusionOk="0">
                  <a:moveTo>
                    <a:pt x="5632" y="762"/>
                  </a:moveTo>
                  <a:cubicBezTo>
                    <a:pt x="5251" y="703"/>
                    <a:pt x="4893" y="619"/>
                    <a:pt x="4536" y="560"/>
                  </a:cubicBezTo>
                  <a:cubicBezTo>
                    <a:pt x="4036" y="476"/>
                    <a:pt x="3500" y="369"/>
                    <a:pt x="2977" y="298"/>
                  </a:cubicBezTo>
                  <a:cubicBezTo>
                    <a:pt x="2381" y="203"/>
                    <a:pt x="1774" y="131"/>
                    <a:pt x="1191" y="72"/>
                  </a:cubicBezTo>
                  <a:cubicBezTo>
                    <a:pt x="953" y="48"/>
                    <a:pt x="714" y="12"/>
                    <a:pt x="476" y="0"/>
                  </a:cubicBezTo>
                  <a:lnTo>
                    <a:pt x="393" y="0"/>
                  </a:lnTo>
                  <a:cubicBezTo>
                    <a:pt x="119" y="0"/>
                    <a:pt x="48" y="191"/>
                    <a:pt x="12" y="310"/>
                  </a:cubicBezTo>
                  <a:lnTo>
                    <a:pt x="0" y="369"/>
                  </a:lnTo>
                  <a:lnTo>
                    <a:pt x="36" y="417"/>
                  </a:lnTo>
                  <a:lnTo>
                    <a:pt x="48" y="429"/>
                  </a:lnTo>
                  <a:cubicBezTo>
                    <a:pt x="71" y="476"/>
                    <a:pt x="119" y="560"/>
                    <a:pt x="214" y="560"/>
                  </a:cubicBezTo>
                  <a:cubicBezTo>
                    <a:pt x="1845" y="726"/>
                    <a:pt x="3786" y="953"/>
                    <a:pt x="5727" y="1476"/>
                  </a:cubicBezTo>
                  <a:lnTo>
                    <a:pt x="5846" y="1500"/>
                  </a:lnTo>
                  <a:lnTo>
                    <a:pt x="5894" y="1381"/>
                  </a:lnTo>
                  <a:cubicBezTo>
                    <a:pt x="5953" y="1250"/>
                    <a:pt x="6001" y="1084"/>
                    <a:pt x="5929" y="941"/>
                  </a:cubicBezTo>
                  <a:cubicBezTo>
                    <a:pt x="5870" y="798"/>
                    <a:pt x="5679" y="762"/>
                    <a:pt x="5632" y="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8"/>
            <p:cNvSpPr/>
            <p:nvPr/>
          </p:nvSpPr>
          <p:spPr>
            <a:xfrm>
              <a:off x="4661275" y="3253500"/>
              <a:ext cx="149750" cy="39925"/>
            </a:xfrm>
            <a:custGeom>
              <a:avLst/>
              <a:gdLst/>
              <a:ahLst/>
              <a:cxnLst/>
              <a:rect l="l" t="t" r="r" b="b"/>
              <a:pathLst>
                <a:path w="5990" h="1597" extrusionOk="0">
                  <a:moveTo>
                    <a:pt x="1739" y="763"/>
                  </a:moveTo>
                  <a:lnTo>
                    <a:pt x="1882" y="775"/>
                  </a:lnTo>
                  <a:cubicBezTo>
                    <a:pt x="2787" y="882"/>
                    <a:pt x="3704" y="989"/>
                    <a:pt x="4597" y="1239"/>
                  </a:cubicBezTo>
                  <a:cubicBezTo>
                    <a:pt x="4763" y="1287"/>
                    <a:pt x="4942" y="1358"/>
                    <a:pt x="5109" y="1418"/>
                  </a:cubicBezTo>
                  <a:lnTo>
                    <a:pt x="5466" y="1549"/>
                  </a:lnTo>
                  <a:cubicBezTo>
                    <a:pt x="5525" y="1572"/>
                    <a:pt x="5585" y="1584"/>
                    <a:pt x="5633" y="1584"/>
                  </a:cubicBezTo>
                  <a:lnTo>
                    <a:pt x="5644" y="1584"/>
                  </a:lnTo>
                  <a:lnTo>
                    <a:pt x="5704" y="1584"/>
                  </a:lnTo>
                  <a:lnTo>
                    <a:pt x="5823" y="1596"/>
                  </a:lnTo>
                  <a:lnTo>
                    <a:pt x="5990" y="989"/>
                  </a:lnTo>
                  <a:lnTo>
                    <a:pt x="5847" y="941"/>
                  </a:lnTo>
                  <a:cubicBezTo>
                    <a:pt x="5775" y="918"/>
                    <a:pt x="5704" y="882"/>
                    <a:pt x="5621" y="870"/>
                  </a:cubicBezTo>
                  <a:cubicBezTo>
                    <a:pt x="5478" y="810"/>
                    <a:pt x="5323" y="763"/>
                    <a:pt x="5180" y="739"/>
                  </a:cubicBezTo>
                  <a:cubicBezTo>
                    <a:pt x="4156" y="465"/>
                    <a:pt x="3085" y="334"/>
                    <a:pt x="2049" y="215"/>
                  </a:cubicBezTo>
                  <a:cubicBezTo>
                    <a:pt x="1537" y="156"/>
                    <a:pt x="977" y="96"/>
                    <a:pt x="453" y="1"/>
                  </a:cubicBezTo>
                  <a:lnTo>
                    <a:pt x="382" y="1"/>
                  </a:lnTo>
                  <a:cubicBezTo>
                    <a:pt x="346" y="1"/>
                    <a:pt x="299" y="1"/>
                    <a:pt x="263" y="25"/>
                  </a:cubicBezTo>
                  <a:lnTo>
                    <a:pt x="239" y="25"/>
                  </a:lnTo>
                  <a:cubicBezTo>
                    <a:pt x="179" y="25"/>
                    <a:pt x="132" y="48"/>
                    <a:pt x="108" y="96"/>
                  </a:cubicBezTo>
                  <a:lnTo>
                    <a:pt x="60" y="179"/>
                  </a:lnTo>
                  <a:cubicBezTo>
                    <a:pt x="60" y="203"/>
                    <a:pt x="49" y="215"/>
                    <a:pt x="49" y="239"/>
                  </a:cubicBezTo>
                  <a:lnTo>
                    <a:pt x="1" y="358"/>
                  </a:lnTo>
                  <a:lnTo>
                    <a:pt x="108" y="417"/>
                  </a:lnTo>
                  <a:cubicBezTo>
                    <a:pt x="132" y="441"/>
                    <a:pt x="156" y="453"/>
                    <a:pt x="179" y="465"/>
                  </a:cubicBezTo>
                  <a:cubicBezTo>
                    <a:pt x="251" y="513"/>
                    <a:pt x="346" y="584"/>
                    <a:pt x="453" y="596"/>
                  </a:cubicBezTo>
                  <a:cubicBezTo>
                    <a:pt x="894" y="656"/>
                    <a:pt x="1322" y="715"/>
                    <a:pt x="1739" y="7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8"/>
            <p:cNvSpPr/>
            <p:nvPr/>
          </p:nvSpPr>
          <p:spPr>
            <a:xfrm>
              <a:off x="4671100" y="3347275"/>
              <a:ext cx="140225" cy="32450"/>
            </a:xfrm>
            <a:custGeom>
              <a:avLst/>
              <a:gdLst/>
              <a:ahLst/>
              <a:cxnLst/>
              <a:rect l="l" t="t" r="r" b="b"/>
              <a:pathLst>
                <a:path w="5609" h="1298" extrusionOk="0">
                  <a:moveTo>
                    <a:pt x="394" y="750"/>
                  </a:moveTo>
                  <a:cubicBezTo>
                    <a:pt x="453" y="750"/>
                    <a:pt x="501" y="738"/>
                    <a:pt x="548" y="715"/>
                  </a:cubicBezTo>
                  <a:cubicBezTo>
                    <a:pt x="989" y="631"/>
                    <a:pt x="1453" y="572"/>
                    <a:pt x="1930" y="572"/>
                  </a:cubicBezTo>
                  <a:cubicBezTo>
                    <a:pt x="2775" y="572"/>
                    <a:pt x="3644" y="715"/>
                    <a:pt x="4561" y="1048"/>
                  </a:cubicBezTo>
                  <a:cubicBezTo>
                    <a:pt x="4728" y="1107"/>
                    <a:pt x="4894" y="1155"/>
                    <a:pt x="5037" y="1191"/>
                  </a:cubicBezTo>
                  <a:cubicBezTo>
                    <a:pt x="5120" y="1227"/>
                    <a:pt x="5192" y="1238"/>
                    <a:pt x="5275" y="1274"/>
                  </a:cubicBezTo>
                  <a:lnTo>
                    <a:pt x="5394" y="1298"/>
                  </a:lnTo>
                  <a:lnTo>
                    <a:pt x="5454" y="1191"/>
                  </a:lnTo>
                  <a:cubicBezTo>
                    <a:pt x="5466" y="1179"/>
                    <a:pt x="5466" y="1167"/>
                    <a:pt x="5490" y="1155"/>
                  </a:cubicBezTo>
                  <a:cubicBezTo>
                    <a:pt x="5513" y="1107"/>
                    <a:pt x="5525" y="1072"/>
                    <a:pt x="5549" y="1036"/>
                  </a:cubicBezTo>
                  <a:cubicBezTo>
                    <a:pt x="5561" y="988"/>
                    <a:pt x="5561" y="941"/>
                    <a:pt x="5573" y="881"/>
                  </a:cubicBezTo>
                  <a:cubicBezTo>
                    <a:pt x="5573" y="857"/>
                    <a:pt x="5573" y="822"/>
                    <a:pt x="5597" y="798"/>
                  </a:cubicBezTo>
                  <a:lnTo>
                    <a:pt x="5609" y="655"/>
                  </a:lnTo>
                  <a:lnTo>
                    <a:pt x="5490" y="631"/>
                  </a:lnTo>
                  <a:lnTo>
                    <a:pt x="5180" y="536"/>
                  </a:lnTo>
                  <a:cubicBezTo>
                    <a:pt x="4966" y="476"/>
                    <a:pt x="4763" y="441"/>
                    <a:pt x="4561" y="357"/>
                  </a:cubicBezTo>
                  <a:cubicBezTo>
                    <a:pt x="3823" y="119"/>
                    <a:pt x="3013" y="0"/>
                    <a:pt x="2096" y="0"/>
                  </a:cubicBezTo>
                  <a:cubicBezTo>
                    <a:pt x="1584" y="0"/>
                    <a:pt x="1049" y="36"/>
                    <a:pt x="334" y="107"/>
                  </a:cubicBezTo>
                  <a:cubicBezTo>
                    <a:pt x="203" y="119"/>
                    <a:pt x="25" y="274"/>
                    <a:pt x="13" y="417"/>
                  </a:cubicBezTo>
                  <a:cubicBezTo>
                    <a:pt x="1" y="536"/>
                    <a:pt x="37" y="619"/>
                    <a:pt x="72" y="643"/>
                  </a:cubicBezTo>
                  <a:cubicBezTo>
                    <a:pt x="144" y="738"/>
                    <a:pt x="263" y="738"/>
                    <a:pt x="334" y="738"/>
                  </a:cubicBezTo>
                  <a:cubicBezTo>
                    <a:pt x="334" y="762"/>
                    <a:pt x="370" y="762"/>
                    <a:pt x="394" y="75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8"/>
            <p:cNvSpPr/>
            <p:nvPr/>
          </p:nvSpPr>
          <p:spPr>
            <a:xfrm>
              <a:off x="4677950" y="3381500"/>
              <a:ext cx="134875" cy="34850"/>
            </a:xfrm>
            <a:custGeom>
              <a:avLst/>
              <a:gdLst/>
              <a:ahLst/>
              <a:cxnLst/>
              <a:rect l="l" t="t" r="r" b="b"/>
              <a:pathLst>
                <a:path w="5395" h="1394" extrusionOk="0">
                  <a:moveTo>
                    <a:pt x="5299" y="774"/>
                  </a:moveTo>
                  <a:cubicBezTo>
                    <a:pt x="5275" y="762"/>
                    <a:pt x="5239" y="739"/>
                    <a:pt x="5204" y="715"/>
                  </a:cubicBezTo>
                  <a:cubicBezTo>
                    <a:pt x="3799" y="358"/>
                    <a:pt x="2346" y="119"/>
                    <a:pt x="870" y="24"/>
                  </a:cubicBezTo>
                  <a:lnTo>
                    <a:pt x="834" y="24"/>
                  </a:lnTo>
                  <a:cubicBezTo>
                    <a:pt x="751" y="24"/>
                    <a:pt x="644" y="0"/>
                    <a:pt x="536" y="0"/>
                  </a:cubicBezTo>
                  <a:cubicBezTo>
                    <a:pt x="465" y="0"/>
                    <a:pt x="405" y="0"/>
                    <a:pt x="346" y="24"/>
                  </a:cubicBezTo>
                  <a:cubicBezTo>
                    <a:pt x="239" y="36"/>
                    <a:pt x="179" y="119"/>
                    <a:pt x="144" y="179"/>
                  </a:cubicBezTo>
                  <a:cubicBezTo>
                    <a:pt x="120" y="203"/>
                    <a:pt x="108" y="215"/>
                    <a:pt x="108" y="227"/>
                  </a:cubicBezTo>
                  <a:lnTo>
                    <a:pt x="1" y="346"/>
                  </a:lnTo>
                  <a:lnTo>
                    <a:pt x="120" y="453"/>
                  </a:lnTo>
                  <a:lnTo>
                    <a:pt x="155" y="477"/>
                  </a:lnTo>
                  <a:cubicBezTo>
                    <a:pt x="191" y="524"/>
                    <a:pt x="263" y="584"/>
                    <a:pt x="334" y="596"/>
                  </a:cubicBezTo>
                  <a:cubicBezTo>
                    <a:pt x="394" y="620"/>
                    <a:pt x="465" y="620"/>
                    <a:pt x="513" y="620"/>
                  </a:cubicBezTo>
                  <a:lnTo>
                    <a:pt x="584" y="620"/>
                  </a:lnTo>
                  <a:lnTo>
                    <a:pt x="655" y="620"/>
                  </a:lnTo>
                  <a:cubicBezTo>
                    <a:pt x="858" y="631"/>
                    <a:pt x="1048" y="643"/>
                    <a:pt x="1239" y="643"/>
                  </a:cubicBezTo>
                  <a:cubicBezTo>
                    <a:pt x="1691" y="679"/>
                    <a:pt x="2132" y="691"/>
                    <a:pt x="2560" y="774"/>
                  </a:cubicBezTo>
                  <a:cubicBezTo>
                    <a:pt x="3132" y="881"/>
                    <a:pt x="3692" y="1036"/>
                    <a:pt x="4227" y="1179"/>
                  </a:cubicBezTo>
                  <a:cubicBezTo>
                    <a:pt x="4489" y="1251"/>
                    <a:pt x="4739" y="1310"/>
                    <a:pt x="4989" y="1370"/>
                  </a:cubicBezTo>
                  <a:cubicBezTo>
                    <a:pt x="5025" y="1370"/>
                    <a:pt x="5037" y="1393"/>
                    <a:pt x="5061" y="1393"/>
                  </a:cubicBezTo>
                  <a:lnTo>
                    <a:pt x="5108" y="1393"/>
                  </a:lnTo>
                  <a:lnTo>
                    <a:pt x="5168" y="1393"/>
                  </a:lnTo>
                  <a:lnTo>
                    <a:pt x="5287" y="1393"/>
                  </a:lnTo>
                  <a:lnTo>
                    <a:pt x="5394" y="858"/>
                  </a:lnTo>
                  <a:lnTo>
                    <a:pt x="5299" y="798"/>
                  </a:lnTo>
                  <a:cubicBezTo>
                    <a:pt x="5335" y="798"/>
                    <a:pt x="5323" y="774"/>
                    <a:pt x="5299" y="7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8"/>
            <p:cNvSpPr/>
            <p:nvPr/>
          </p:nvSpPr>
          <p:spPr>
            <a:xfrm>
              <a:off x="4714575" y="3186225"/>
              <a:ext cx="107175" cy="36350"/>
            </a:xfrm>
            <a:custGeom>
              <a:avLst/>
              <a:gdLst/>
              <a:ahLst/>
              <a:cxnLst/>
              <a:rect l="l" t="t" r="r" b="b"/>
              <a:pathLst>
                <a:path w="4287" h="1454" extrusionOk="0">
                  <a:moveTo>
                    <a:pt x="4072" y="822"/>
                  </a:moveTo>
                  <a:cubicBezTo>
                    <a:pt x="3953" y="727"/>
                    <a:pt x="3810" y="703"/>
                    <a:pt x="3691" y="668"/>
                  </a:cubicBezTo>
                  <a:cubicBezTo>
                    <a:pt x="2989" y="537"/>
                    <a:pt x="2274" y="394"/>
                    <a:pt x="1560" y="251"/>
                  </a:cubicBezTo>
                  <a:lnTo>
                    <a:pt x="774" y="108"/>
                  </a:lnTo>
                  <a:cubicBezTo>
                    <a:pt x="667" y="96"/>
                    <a:pt x="560" y="60"/>
                    <a:pt x="464" y="49"/>
                  </a:cubicBezTo>
                  <a:lnTo>
                    <a:pt x="310" y="13"/>
                  </a:lnTo>
                  <a:lnTo>
                    <a:pt x="238" y="1"/>
                  </a:lnTo>
                  <a:lnTo>
                    <a:pt x="179" y="49"/>
                  </a:lnTo>
                  <a:cubicBezTo>
                    <a:pt x="179" y="49"/>
                    <a:pt x="167" y="60"/>
                    <a:pt x="143" y="60"/>
                  </a:cubicBezTo>
                  <a:cubicBezTo>
                    <a:pt x="83" y="108"/>
                    <a:pt x="0" y="168"/>
                    <a:pt x="0" y="263"/>
                  </a:cubicBezTo>
                  <a:cubicBezTo>
                    <a:pt x="0" y="370"/>
                    <a:pt x="48" y="549"/>
                    <a:pt x="179" y="608"/>
                  </a:cubicBezTo>
                  <a:cubicBezTo>
                    <a:pt x="262" y="656"/>
                    <a:pt x="369" y="668"/>
                    <a:pt x="464" y="680"/>
                  </a:cubicBezTo>
                  <a:cubicBezTo>
                    <a:pt x="488" y="680"/>
                    <a:pt x="536" y="703"/>
                    <a:pt x="560" y="703"/>
                  </a:cubicBezTo>
                  <a:cubicBezTo>
                    <a:pt x="857" y="763"/>
                    <a:pt x="1179" y="822"/>
                    <a:pt x="1476" y="858"/>
                  </a:cubicBezTo>
                  <a:cubicBezTo>
                    <a:pt x="2203" y="1001"/>
                    <a:pt x="2941" y="1132"/>
                    <a:pt x="3643" y="1394"/>
                  </a:cubicBezTo>
                  <a:cubicBezTo>
                    <a:pt x="3655" y="1394"/>
                    <a:pt x="3679" y="1418"/>
                    <a:pt x="3679" y="1418"/>
                  </a:cubicBezTo>
                  <a:cubicBezTo>
                    <a:pt x="3715" y="1430"/>
                    <a:pt x="3774" y="1453"/>
                    <a:pt x="3834" y="1453"/>
                  </a:cubicBezTo>
                  <a:cubicBezTo>
                    <a:pt x="3858" y="1453"/>
                    <a:pt x="3882" y="1453"/>
                    <a:pt x="3893" y="1442"/>
                  </a:cubicBezTo>
                  <a:cubicBezTo>
                    <a:pt x="4036" y="1394"/>
                    <a:pt x="4191" y="1334"/>
                    <a:pt x="4227" y="1203"/>
                  </a:cubicBezTo>
                  <a:cubicBezTo>
                    <a:pt x="4286" y="1108"/>
                    <a:pt x="4191" y="906"/>
                    <a:pt x="4072"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2" name="Google Shape;252;p28"/>
          <p:cNvGrpSpPr/>
          <p:nvPr/>
        </p:nvGrpSpPr>
        <p:grpSpPr>
          <a:xfrm>
            <a:off x="5504053" y="702645"/>
            <a:ext cx="514295" cy="474382"/>
            <a:chOff x="712875" y="2205450"/>
            <a:chExt cx="233675" cy="215550"/>
          </a:xfrm>
        </p:grpSpPr>
        <p:sp>
          <p:nvSpPr>
            <p:cNvPr id="253" name="Google Shape;253;p2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8" name="Google Shape;258;p28"/>
          <p:cNvGrpSpPr/>
          <p:nvPr/>
        </p:nvGrpSpPr>
        <p:grpSpPr>
          <a:xfrm>
            <a:off x="4727552" y="999211"/>
            <a:ext cx="739324" cy="681878"/>
            <a:chOff x="751275" y="1814050"/>
            <a:chExt cx="233675" cy="215525"/>
          </a:xfrm>
        </p:grpSpPr>
        <p:sp>
          <p:nvSpPr>
            <p:cNvPr id="259" name="Google Shape;259;p28"/>
            <p:cNvSpPr/>
            <p:nvPr/>
          </p:nvSpPr>
          <p:spPr>
            <a:xfrm>
              <a:off x="765850" y="1830700"/>
              <a:ext cx="203325" cy="183700"/>
            </a:xfrm>
            <a:custGeom>
              <a:avLst/>
              <a:gdLst/>
              <a:ahLst/>
              <a:cxnLst/>
              <a:rect l="l" t="t" r="r" b="b"/>
              <a:pathLst>
                <a:path w="8133" h="7348" extrusionOk="0">
                  <a:moveTo>
                    <a:pt x="5120" y="1"/>
                  </a:moveTo>
                  <a:cubicBezTo>
                    <a:pt x="4466" y="1"/>
                    <a:pt x="3787" y="1"/>
                    <a:pt x="3132" y="108"/>
                  </a:cubicBezTo>
                  <a:cubicBezTo>
                    <a:pt x="3076" y="123"/>
                    <a:pt x="3018" y="128"/>
                    <a:pt x="2958" y="128"/>
                  </a:cubicBezTo>
                  <a:cubicBezTo>
                    <a:pt x="2879" y="128"/>
                    <a:pt x="2797" y="120"/>
                    <a:pt x="2715" y="120"/>
                  </a:cubicBezTo>
                  <a:cubicBezTo>
                    <a:pt x="2665" y="120"/>
                    <a:pt x="2613" y="119"/>
                    <a:pt x="2560" y="119"/>
                  </a:cubicBezTo>
                  <a:cubicBezTo>
                    <a:pt x="2401" y="119"/>
                    <a:pt x="2236" y="126"/>
                    <a:pt x="2084" y="180"/>
                  </a:cubicBezTo>
                  <a:cubicBezTo>
                    <a:pt x="2025" y="203"/>
                    <a:pt x="1942" y="203"/>
                    <a:pt x="1882" y="203"/>
                  </a:cubicBezTo>
                  <a:cubicBezTo>
                    <a:pt x="1501" y="203"/>
                    <a:pt x="1168" y="358"/>
                    <a:pt x="846" y="537"/>
                  </a:cubicBezTo>
                  <a:cubicBezTo>
                    <a:pt x="679" y="632"/>
                    <a:pt x="608" y="823"/>
                    <a:pt x="501" y="989"/>
                  </a:cubicBezTo>
                  <a:cubicBezTo>
                    <a:pt x="394" y="1168"/>
                    <a:pt x="322" y="1358"/>
                    <a:pt x="239" y="1537"/>
                  </a:cubicBezTo>
                  <a:cubicBezTo>
                    <a:pt x="215" y="1573"/>
                    <a:pt x="191" y="1608"/>
                    <a:pt x="191" y="1644"/>
                  </a:cubicBezTo>
                  <a:cubicBezTo>
                    <a:pt x="215" y="1989"/>
                    <a:pt x="37" y="2287"/>
                    <a:pt x="48" y="2620"/>
                  </a:cubicBezTo>
                  <a:cubicBezTo>
                    <a:pt x="84" y="2966"/>
                    <a:pt x="84" y="3311"/>
                    <a:pt x="13" y="3656"/>
                  </a:cubicBezTo>
                  <a:cubicBezTo>
                    <a:pt x="1" y="4025"/>
                    <a:pt x="72" y="4382"/>
                    <a:pt x="156" y="4740"/>
                  </a:cubicBezTo>
                  <a:cubicBezTo>
                    <a:pt x="263" y="5121"/>
                    <a:pt x="501" y="5383"/>
                    <a:pt x="894" y="5514"/>
                  </a:cubicBezTo>
                  <a:cubicBezTo>
                    <a:pt x="1168" y="5597"/>
                    <a:pt x="1441" y="5704"/>
                    <a:pt x="1739" y="5704"/>
                  </a:cubicBezTo>
                  <a:cubicBezTo>
                    <a:pt x="2067" y="5811"/>
                    <a:pt x="2397" y="5835"/>
                    <a:pt x="2727" y="5835"/>
                  </a:cubicBezTo>
                  <a:cubicBezTo>
                    <a:pt x="2992" y="5835"/>
                    <a:pt x="3256" y="5820"/>
                    <a:pt x="3519" y="5820"/>
                  </a:cubicBezTo>
                  <a:cubicBezTo>
                    <a:pt x="3584" y="5820"/>
                    <a:pt x="3650" y="5821"/>
                    <a:pt x="3716" y="5823"/>
                  </a:cubicBezTo>
                  <a:lnTo>
                    <a:pt x="4180" y="5823"/>
                  </a:lnTo>
                  <a:cubicBezTo>
                    <a:pt x="4370" y="5835"/>
                    <a:pt x="4525" y="5918"/>
                    <a:pt x="4620" y="6073"/>
                  </a:cubicBezTo>
                  <a:cubicBezTo>
                    <a:pt x="4680" y="6157"/>
                    <a:pt x="4739" y="6240"/>
                    <a:pt x="4787" y="6335"/>
                  </a:cubicBezTo>
                  <a:cubicBezTo>
                    <a:pt x="4859" y="6466"/>
                    <a:pt x="4966" y="6537"/>
                    <a:pt x="5097" y="6597"/>
                  </a:cubicBezTo>
                  <a:cubicBezTo>
                    <a:pt x="5359" y="6692"/>
                    <a:pt x="5561" y="6847"/>
                    <a:pt x="5775" y="7014"/>
                  </a:cubicBezTo>
                  <a:cubicBezTo>
                    <a:pt x="5918" y="7133"/>
                    <a:pt x="6085" y="7228"/>
                    <a:pt x="6323" y="7347"/>
                  </a:cubicBezTo>
                  <a:cubicBezTo>
                    <a:pt x="6275" y="7204"/>
                    <a:pt x="6275" y="7169"/>
                    <a:pt x="6252" y="7121"/>
                  </a:cubicBezTo>
                  <a:cubicBezTo>
                    <a:pt x="6085" y="6835"/>
                    <a:pt x="6049" y="6490"/>
                    <a:pt x="5966" y="6180"/>
                  </a:cubicBezTo>
                  <a:cubicBezTo>
                    <a:pt x="5954" y="6121"/>
                    <a:pt x="5954" y="6049"/>
                    <a:pt x="5954" y="5990"/>
                  </a:cubicBezTo>
                  <a:cubicBezTo>
                    <a:pt x="5954" y="5776"/>
                    <a:pt x="6037" y="5680"/>
                    <a:pt x="6252" y="5656"/>
                  </a:cubicBezTo>
                  <a:cubicBezTo>
                    <a:pt x="6307" y="5656"/>
                    <a:pt x="6368" y="5651"/>
                    <a:pt x="6427" y="5651"/>
                  </a:cubicBezTo>
                  <a:cubicBezTo>
                    <a:pt x="6457" y="5651"/>
                    <a:pt x="6486" y="5652"/>
                    <a:pt x="6514" y="5656"/>
                  </a:cubicBezTo>
                  <a:cubicBezTo>
                    <a:pt x="6573" y="5666"/>
                    <a:pt x="6631" y="5671"/>
                    <a:pt x="6688" y="5671"/>
                  </a:cubicBezTo>
                  <a:cubicBezTo>
                    <a:pt x="6908" y="5671"/>
                    <a:pt x="7118" y="5608"/>
                    <a:pt x="7335" y="5561"/>
                  </a:cubicBezTo>
                  <a:cubicBezTo>
                    <a:pt x="7395" y="5561"/>
                    <a:pt x="7454" y="5514"/>
                    <a:pt x="7502" y="5466"/>
                  </a:cubicBezTo>
                  <a:cubicBezTo>
                    <a:pt x="7561" y="5406"/>
                    <a:pt x="7597" y="5323"/>
                    <a:pt x="7645" y="5240"/>
                  </a:cubicBezTo>
                  <a:cubicBezTo>
                    <a:pt x="7823" y="4883"/>
                    <a:pt x="7978" y="4525"/>
                    <a:pt x="8014" y="4132"/>
                  </a:cubicBezTo>
                  <a:cubicBezTo>
                    <a:pt x="8061" y="3775"/>
                    <a:pt x="8097" y="3406"/>
                    <a:pt x="8109" y="3061"/>
                  </a:cubicBezTo>
                  <a:cubicBezTo>
                    <a:pt x="8121" y="2608"/>
                    <a:pt x="8109" y="2168"/>
                    <a:pt x="8121" y="1715"/>
                  </a:cubicBezTo>
                  <a:cubicBezTo>
                    <a:pt x="8133" y="1394"/>
                    <a:pt x="7990" y="1108"/>
                    <a:pt x="7835" y="823"/>
                  </a:cubicBezTo>
                  <a:cubicBezTo>
                    <a:pt x="7823" y="799"/>
                    <a:pt x="7811" y="775"/>
                    <a:pt x="7799" y="763"/>
                  </a:cubicBezTo>
                  <a:cubicBezTo>
                    <a:pt x="7442" y="513"/>
                    <a:pt x="7097" y="203"/>
                    <a:pt x="6633" y="144"/>
                  </a:cubicBezTo>
                  <a:cubicBezTo>
                    <a:pt x="6466" y="120"/>
                    <a:pt x="6311" y="120"/>
                    <a:pt x="6144" y="120"/>
                  </a:cubicBezTo>
                  <a:cubicBezTo>
                    <a:pt x="5906" y="120"/>
                    <a:pt x="5680" y="120"/>
                    <a:pt x="5454" y="49"/>
                  </a:cubicBezTo>
                  <a:cubicBezTo>
                    <a:pt x="5359" y="1"/>
                    <a:pt x="5240" y="1"/>
                    <a:pt x="512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8"/>
            <p:cNvSpPr/>
            <p:nvPr/>
          </p:nvSpPr>
          <p:spPr>
            <a:xfrm>
              <a:off x="751275" y="1814050"/>
              <a:ext cx="233675" cy="215525"/>
            </a:xfrm>
            <a:custGeom>
              <a:avLst/>
              <a:gdLst/>
              <a:ahLst/>
              <a:cxnLst/>
              <a:rect l="l" t="t" r="r" b="b"/>
              <a:pathLst>
                <a:path w="9347" h="8621" extrusionOk="0">
                  <a:moveTo>
                    <a:pt x="3215" y="7192"/>
                  </a:moveTo>
                  <a:cubicBezTo>
                    <a:pt x="2917" y="7192"/>
                    <a:pt x="2620" y="7215"/>
                    <a:pt x="2346" y="7096"/>
                  </a:cubicBezTo>
                  <a:cubicBezTo>
                    <a:pt x="2298" y="7084"/>
                    <a:pt x="2251" y="7084"/>
                    <a:pt x="2203" y="7084"/>
                  </a:cubicBezTo>
                  <a:cubicBezTo>
                    <a:pt x="1929" y="7096"/>
                    <a:pt x="1703" y="6977"/>
                    <a:pt x="1465" y="6894"/>
                  </a:cubicBezTo>
                  <a:cubicBezTo>
                    <a:pt x="1405" y="6870"/>
                    <a:pt x="1346" y="6834"/>
                    <a:pt x="1298" y="6811"/>
                  </a:cubicBezTo>
                  <a:cubicBezTo>
                    <a:pt x="929" y="6715"/>
                    <a:pt x="667" y="6489"/>
                    <a:pt x="429" y="6203"/>
                  </a:cubicBezTo>
                  <a:cubicBezTo>
                    <a:pt x="262" y="6013"/>
                    <a:pt x="131" y="5787"/>
                    <a:pt x="131" y="5525"/>
                  </a:cubicBezTo>
                  <a:cubicBezTo>
                    <a:pt x="131" y="5441"/>
                    <a:pt x="119" y="5358"/>
                    <a:pt x="84" y="5299"/>
                  </a:cubicBezTo>
                  <a:cubicBezTo>
                    <a:pt x="12" y="5144"/>
                    <a:pt x="12" y="5001"/>
                    <a:pt x="12" y="4846"/>
                  </a:cubicBezTo>
                  <a:cubicBezTo>
                    <a:pt x="12" y="4334"/>
                    <a:pt x="12" y="3810"/>
                    <a:pt x="24" y="3274"/>
                  </a:cubicBezTo>
                  <a:cubicBezTo>
                    <a:pt x="24" y="3024"/>
                    <a:pt x="0" y="2762"/>
                    <a:pt x="131" y="2524"/>
                  </a:cubicBezTo>
                  <a:cubicBezTo>
                    <a:pt x="155" y="2489"/>
                    <a:pt x="143" y="2405"/>
                    <a:pt x="155" y="2334"/>
                  </a:cubicBezTo>
                  <a:cubicBezTo>
                    <a:pt x="179" y="2262"/>
                    <a:pt x="155" y="2167"/>
                    <a:pt x="191" y="2108"/>
                  </a:cubicBezTo>
                  <a:cubicBezTo>
                    <a:pt x="381" y="1774"/>
                    <a:pt x="429" y="1358"/>
                    <a:pt x="727" y="1072"/>
                  </a:cubicBezTo>
                  <a:cubicBezTo>
                    <a:pt x="846" y="786"/>
                    <a:pt x="1108" y="655"/>
                    <a:pt x="1370" y="560"/>
                  </a:cubicBezTo>
                  <a:cubicBezTo>
                    <a:pt x="1703" y="441"/>
                    <a:pt x="2048" y="262"/>
                    <a:pt x="2441" y="310"/>
                  </a:cubicBezTo>
                  <a:cubicBezTo>
                    <a:pt x="2465" y="310"/>
                    <a:pt x="2513" y="310"/>
                    <a:pt x="2560" y="298"/>
                  </a:cubicBezTo>
                  <a:cubicBezTo>
                    <a:pt x="2739" y="191"/>
                    <a:pt x="2929" y="226"/>
                    <a:pt x="3120" y="203"/>
                  </a:cubicBezTo>
                  <a:cubicBezTo>
                    <a:pt x="3227" y="203"/>
                    <a:pt x="3334" y="203"/>
                    <a:pt x="3417" y="179"/>
                  </a:cubicBezTo>
                  <a:cubicBezTo>
                    <a:pt x="4263" y="0"/>
                    <a:pt x="5120" y="48"/>
                    <a:pt x="5977" y="48"/>
                  </a:cubicBezTo>
                  <a:cubicBezTo>
                    <a:pt x="6025" y="48"/>
                    <a:pt x="6049" y="48"/>
                    <a:pt x="6096" y="60"/>
                  </a:cubicBezTo>
                  <a:cubicBezTo>
                    <a:pt x="6382" y="179"/>
                    <a:pt x="6680" y="143"/>
                    <a:pt x="6977" y="143"/>
                  </a:cubicBezTo>
                  <a:cubicBezTo>
                    <a:pt x="7442" y="167"/>
                    <a:pt x="7859" y="286"/>
                    <a:pt x="8228" y="548"/>
                  </a:cubicBezTo>
                  <a:cubicBezTo>
                    <a:pt x="8406" y="679"/>
                    <a:pt x="8597" y="834"/>
                    <a:pt x="8775" y="965"/>
                  </a:cubicBezTo>
                  <a:cubicBezTo>
                    <a:pt x="8823" y="1012"/>
                    <a:pt x="8882" y="1060"/>
                    <a:pt x="8906" y="1096"/>
                  </a:cubicBezTo>
                  <a:cubicBezTo>
                    <a:pt x="9132" y="1489"/>
                    <a:pt x="9347" y="1870"/>
                    <a:pt x="9323" y="2346"/>
                  </a:cubicBezTo>
                  <a:cubicBezTo>
                    <a:pt x="9311" y="2691"/>
                    <a:pt x="9323" y="3036"/>
                    <a:pt x="9323" y="3394"/>
                  </a:cubicBezTo>
                  <a:cubicBezTo>
                    <a:pt x="9323" y="3894"/>
                    <a:pt x="9323" y="4417"/>
                    <a:pt x="9240" y="4929"/>
                  </a:cubicBezTo>
                  <a:cubicBezTo>
                    <a:pt x="9144" y="5429"/>
                    <a:pt x="8990" y="5918"/>
                    <a:pt x="8716" y="6358"/>
                  </a:cubicBezTo>
                  <a:cubicBezTo>
                    <a:pt x="8537" y="6632"/>
                    <a:pt x="8299" y="6811"/>
                    <a:pt x="7930" y="6811"/>
                  </a:cubicBezTo>
                  <a:cubicBezTo>
                    <a:pt x="7692" y="6799"/>
                    <a:pt x="7454" y="6858"/>
                    <a:pt x="7204" y="6894"/>
                  </a:cubicBezTo>
                  <a:lnTo>
                    <a:pt x="7204" y="7084"/>
                  </a:lnTo>
                  <a:cubicBezTo>
                    <a:pt x="7216" y="7144"/>
                    <a:pt x="7227" y="7203"/>
                    <a:pt x="7263" y="7263"/>
                  </a:cubicBezTo>
                  <a:cubicBezTo>
                    <a:pt x="7358" y="7549"/>
                    <a:pt x="7501" y="7823"/>
                    <a:pt x="7704" y="8061"/>
                  </a:cubicBezTo>
                  <a:cubicBezTo>
                    <a:pt x="7823" y="8204"/>
                    <a:pt x="7799" y="8323"/>
                    <a:pt x="7680" y="8442"/>
                  </a:cubicBezTo>
                  <a:cubicBezTo>
                    <a:pt x="7585" y="8525"/>
                    <a:pt x="7501" y="8573"/>
                    <a:pt x="7382" y="8585"/>
                  </a:cubicBezTo>
                  <a:cubicBezTo>
                    <a:pt x="7085" y="8620"/>
                    <a:pt x="6799" y="8561"/>
                    <a:pt x="6549" y="8394"/>
                  </a:cubicBezTo>
                  <a:cubicBezTo>
                    <a:pt x="6275" y="8216"/>
                    <a:pt x="6013" y="8061"/>
                    <a:pt x="5727" y="7882"/>
                  </a:cubicBezTo>
                  <a:cubicBezTo>
                    <a:pt x="5430" y="7692"/>
                    <a:pt x="5108" y="7549"/>
                    <a:pt x="4953" y="7192"/>
                  </a:cubicBezTo>
                  <a:close/>
                  <a:moveTo>
                    <a:pt x="6870" y="7799"/>
                  </a:moveTo>
                  <a:cubicBezTo>
                    <a:pt x="6716" y="7501"/>
                    <a:pt x="6680" y="7180"/>
                    <a:pt x="6596" y="6858"/>
                  </a:cubicBezTo>
                  <a:cubicBezTo>
                    <a:pt x="6573" y="6799"/>
                    <a:pt x="6573" y="6727"/>
                    <a:pt x="6573" y="6668"/>
                  </a:cubicBezTo>
                  <a:cubicBezTo>
                    <a:pt x="6573" y="6453"/>
                    <a:pt x="6668" y="6358"/>
                    <a:pt x="6870" y="6334"/>
                  </a:cubicBezTo>
                  <a:cubicBezTo>
                    <a:pt x="6966" y="6322"/>
                    <a:pt x="7049" y="6322"/>
                    <a:pt x="7144" y="6334"/>
                  </a:cubicBezTo>
                  <a:cubicBezTo>
                    <a:pt x="7430" y="6382"/>
                    <a:pt x="7692" y="6299"/>
                    <a:pt x="7966" y="6239"/>
                  </a:cubicBezTo>
                  <a:cubicBezTo>
                    <a:pt x="8025" y="6215"/>
                    <a:pt x="8085" y="6191"/>
                    <a:pt x="8120" y="6144"/>
                  </a:cubicBezTo>
                  <a:cubicBezTo>
                    <a:pt x="8180" y="6084"/>
                    <a:pt x="8228" y="6001"/>
                    <a:pt x="8275" y="5918"/>
                  </a:cubicBezTo>
                  <a:cubicBezTo>
                    <a:pt x="8454" y="5560"/>
                    <a:pt x="8597" y="5191"/>
                    <a:pt x="8644" y="4810"/>
                  </a:cubicBezTo>
                  <a:cubicBezTo>
                    <a:pt x="8692" y="4453"/>
                    <a:pt x="8716" y="4096"/>
                    <a:pt x="8740" y="3739"/>
                  </a:cubicBezTo>
                  <a:cubicBezTo>
                    <a:pt x="8751" y="3286"/>
                    <a:pt x="8740" y="2846"/>
                    <a:pt x="8751" y="2393"/>
                  </a:cubicBezTo>
                  <a:cubicBezTo>
                    <a:pt x="8763" y="2048"/>
                    <a:pt x="8621" y="1786"/>
                    <a:pt x="8466" y="1500"/>
                  </a:cubicBezTo>
                  <a:cubicBezTo>
                    <a:pt x="8454" y="1489"/>
                    <a:pt x="8442" y="1453"/>
                    <a:pt x="8418" y="1441"/>
                  </a:cubicBezTo>
                  <a:cubicBezTo>
                    <a:pt x="8061" y="1191"/>
                    <a:pt x="7728" y="881"/>
                    <a:pt x="7263" y="822"/>
                  </a:cubicBezTo>
                  <a:cubicBezTo>
                    <a:pt x="7097" y="798"/>
                    <a:pt x="6930" y="798"/>
                    <a:pt x="6763" y="798"/>
                  </a:cubicBezTo>
                  <a:cubicBezTo>
                    <a:pt x="6525" y="798"/>
                    <a:pt x="6311" y="798"/>
                    <a:pt x="6084" y="727"/>
                  </a:cubicBezTo>
                  <a:cubicBezTo>
                    <a:pt x="5977" y="703"/>
                    <a:pt x="5858" y="679"/>
                    <a:pt x="5739" y="679"/>
                  </a:cubicBezTo>
                  <a:cubicBezTo>
                    <a:pt x="5072" y="667"/>
                    <a:pt x="4418" y="667"/>
                    <a:pt x="3763" y="786"/>
                  </a:cubicBezTo>
                  <a:cubicBezTo>
                    <a:pt x="3632" y="822"/>
                    <a:pt x="3477" y="798"/>
                    <a:pt x="3346" y="798"/>
                  </a:cubicBezTo>
                  <a:cubicBezTo>
                    <a:pt x="3120" y="798"/>
                    <a:pt x="2917" y="786"/>
                    <a:pt x="2703" y="857"/>
                  </a:cubicBezTo>
                  <a:cubicBezTo>
                    <a:pt x="2644" y="881"/>
                    <a:pt x="2584" y="881"/>
                    <a:pt x="2513" y="881"/>
                  </a:cubicBezTo>
                  <a:cubicBezTo>
                    <a:pt x="2120" y="881"/>
                    <a:pt x="1798" y="1024"/>
                    <a:pt x="1465" y="1227"/>
                  </a:cubicBezTo>
                  <a:cubicBezTo>
                    <a:pt x="1310" y="1310"/>
                    <a:pt x="1227" y="1500"/>
                    <a:pt x="1131" y="1667"/>
                  </a:cubicBezTo>
                  <a:cubicBezTo>
                    <a:pt x="1024" y="1846"/>
                    <a:pt x="953" y="2036"/>
                    <a:pt x="858" y="2215"/>
                  </a:cubicBezTo>
                  <a:cubicBezTo>
                    <a:pt x="846" y="2251"/>
                    <a:pt x="810" y="2286"/>
                    <a:pt x="810" y="2322"/>
                  </a:cubicBezTo>
                  <a:cubicBezTo>
                    <a:pt x="834" y="2643"/>
                    <a:pt x="655" y="2965"/>
                    <a:pt x="679" y="3310"/>
                  </a:cubicBezTo>
                  <a:cubicBezTo>
                    <a:pt x="691" y="3644"/>
                    <a:pt x="715" y="3989"/>
                    <a:pt x="679" y="4334"/>
                  </a:cubicBezTo>
                  <a:cubicBezTo>
                    <a:pt x="655" y="4703"/>
                    <a:pt x="739" y="5060"/>
                    <a:pt x="834" y="5418"/>
                  </a:cubicBezTo>
                  <a:cubicBezTo>
                    <a:pt x="917" y="5787"/>
                    <a:pt x="1167" y="6061"/>
                    <a:pt x="1560" y="6191"/>
                  </a:cubicBezTo>
                  <a:cubicBezTo>
                    <a:pt x="1846" y="6287"/>
                    <a:pt x="2108" y="6394"/>
                    <a:pt x="2405" y="6382"/>
                  </a:cubicBezTo>
                  <a:cubicBezTo>
                    <a:pt x="3060" y="6584"/>
                    <a:pt x="3715" y="6477"/>
                    <a:pt x="4382" y="6501"/>
                  </a:cubicBezTo>
                  <a:lnTo>
                    <a:pt x="4846" y="6501"/>
                  </a:lnTo>
                  <a:cubicBezTo>
                    <a:pt x="5037" y="6501"/>
                    <a:pt x="5192" y="6596"/>
                    <a:pt x="5299" y="6751"/>
                  </a:cubicBezTo>
                  <a:cubicBezTo>
                    <a:pt x="5358" y="6846"/>
                    <a:pt x="5394" y="6930"/>
                    <a:pt x="5453" y="7013"/>
                  </a:cubicBezTo>
                  <a:cubicBezTo>
                    <a:pt x="5537" y="7144"/>
                    <a:pt x="5632" y="7215"/>
                    <a:pt x="5775" y="7275"/>
                  </a:cubicBezTo>
                  <a:cubicBezTo>
                    <a:pt x="6025" y="7370"/>
                    <a:pt x="6227" y="7525"/>
                    <a:pt x="6442" y="7692"/>
                  </a:cubicBezTo>
                  <a:cubicBezTo>
                    <a:pt x="6585" y="7811"/>
                    <a:pt x="6751" y="7906"/>
                    <a:pt x="6989" y="8025"/>
                  </a:cubicBezTo>
                  <a:cubicBezTo>
                    <a:pt x="6918" y="7894"/>
                    <a:pt x="6906" y="7846"/>
                    <a:pt x="6870" y="779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8"/>
            <p:cNvSpPr/>
            <p:nvPr/>
          </p:nvSpPr>
          <p:spPr>
            <a:xfrm>
              <a:off x="795925" y="1891125"/>
              <a:ext cx="35450" cy="30100"/>
            </a:xfrm>
            <a:custGeom>
              <a:avLst/>
              <a:gdLst/>
              <a:ahLst/>
              <a:cxnLst/>
              <a:rect l="l" t="t" r="r" b="b"/>
              <a:pathLst>
                <a:path w="1418" h="1204" extrusionOk="0">
                  <a:moveTo>
                    <a:pt x="631" y="1203"/>
                  </a:moveTo>
                  <a:cubicBezTo>
                    <a:pt x="810" y="1203"/>
                    <a:pt x="1000" y="1203"/>
                    <a:pt x="1143" y="1073"/>
                  </a:cubicBezTo>
                  <a:cubicBezTo>
                    <a:pt x="1417" y="822"/>
                    <a:pt x="1381" y="370"/>
                    <a:pt x="1072" y="180"/>
                  </a:cubicBezTo>
                  <a:cubicBezTo>
                    <a:pt x="798" y="1"/>
                    <a:pt x="405" y="49"/>
                    <a:pt x="191" y="287"/>
                  </a:cubicBezTo>
                  <a:cubicBezTo>
                    <a:pt x="36" y="441"/>
                    <a:pt x="0" y="822"/>
                    <a:pt x="107" y="1001"/>
                  </a:cubicBezTo>
                  <a:cubicBezTo>
                    <a:pt x="167" y="1096"/>
                    <a:pt x="250" y="1180"/>
                    <a:pt x="369" y="1192"/>
                  </a:cubicBezTo>
                  <a:cubicBezTo>
                    <a:pt x="465" y="1192"/>
                    <a:pt x="548" y="1192"/>
                    <a:pt x="631"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8"/>
            <p:cNvSpPr/>
            <p:nvPr/>
          </p:nvSpPr>
          <p:spPr>
            <a:xfrm>
              <a:off x="847125" y="1888750"/>
              <a:ext cx="35450" cy="30400"/>
            </a:xfrm>
            <a:custGeom>
              <a:avLst/>
              <a:gdLst/>
              <a:ahLst/>
              <a:cxnLst/>
              <a:rect l="l" t="t" r="r" b="b"/>
              <a:pathLst>
                <a:path w="1418" h="1216" extrusionOk="0">
                  <a:moveTo>
                    <a:pt x="679" y="1191"/>
                  </a:moveTo>
                  <a:cubicBezTo>
                    <a:pt x="917" y="1215"/>
                    <a:pt x="1107" y="1132"/>
                    <a:pt x="1238" y="941"/>
                  </a:cubicBezTo>
                  <a:cubicBezTo>
                    <a:pt x="1417" y="691"/>
                    <a:pt x="1358" y="298"/>
                    <a:pt x="1107" y="144"/>
                  </a:cubicBezTo>
                  <a:cubicBezTo>
                    <a:pt x="881" y="1"/>
                    <a:pt x="631" y="1"/>
                    <a:pt x="405" y="96"/>
                  </a:cubicBezTo>
                  <a:cubicBezTo>
                    <a:pt x="155" y="203"/>
                    <a:pt x="0" y="775"/>
                    <a:pt x="167" y="1001"/>
                  </a:cubicBezTo>
                  <a:cubicBezTo>
                    <a:pt x="215" y="1072"/>
                    <a:pt x="298" y="1120"/>
                    <a:pt x="381" y="1156"/>
                  </a:cubicBezTo>
                  <a:cubicBezTo>
                    <a:pt x="465" y="1179"/>
                    <a:pt x="572" y="1179"/>
                    <a:pt x="679"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8"/>
            <p:cNvSpPr/>
            <p:nvPr/>
          </p:nvSpPr>
          <p:spPr>
            <a:xfrm>
              <a:off x="907550" y="1889650"/>
              <a:ext cx="29775" cy="31575"/>
            </a:xfrm>
            <a:custGeom>
              <a:avLst/>
              <a:gdLst/>
              <a:ahLst/>
              <a:cxnLst/>
              <a:rect l="l" t="t" r="r" b="b"/>
              <a:pathLst>
                <a:path w="1191" h="1263" extrusionOk="0">
                  <a:moveTo>
                    <a:pt x="0" y="524"/>
                  </a:moveTo>
                  <a:lnTo>
                    <a:pt x="0" y="762"/>
                  </a:lnTo>
                  <a:cubicBezTo>
                    <a:pt x="60" y="1179"/>
                    <a:pt x="381" y="1262"/>
                    <a:pt x="667" y="1132"/>
                  </a:cubicBezTo>
                  <a:cubicBezTo>
                    <a:pt x="1119" y="941"/>
                    <a:pt x="1191" y="489"/>
                    <a:pt x="917" y="167"/>
                  </a:cubicBezTo>
                  <a:cubicBezTo>
                    <a:pt x="846" y="72"/>
                    <a:pt x="738" y="12"/>
                    <a:pt x="619" y="12"/>
                  </a:cubicBezTo>
                  <a:cubicBezTo>
                    <a:pt x="536" y="12"/>
                    <a:pt x="441" y="0"/>
                    <a:pt x="357" y="12"/>
                  </a:cubicBezTo>
                  <a:cubicBezTo>
                    <a:pt x="143" y="24"/>
                    <a:pt x="48" y="131"/>
                    <a:pt x="0" y="34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4" name="Google Shape;264;p28"/>
          <p:cNvGrpSpPr/>
          <p:nvPr/>
        </p:nvGrpSpPr>
        <p:grpSpPr>
          <a:xfrm>
            <a:off x="7383624" y="181394"/>
            <a:ext cx="1577997" cy="1327923"/>
            <a:chOff x="6075750" y="3009125"/>
            <a:chExt cx="550400" cy="463175"/>
          </a:xfrm>
        </p:grpSpPr>
        <p:sp>
          <p:nvSpPr>
            <p:cNvPr id="265" name="Google Shape;265;p28"/>
            <p:cNvSpPr/>
            <p:nvPr/>
          </p:nvSpPr>
          <p:spPr>
            <a:xfrm>
              <a:off x="6076650" y="3020750"/>
              <a:ext cx="538175" cy="433700"/>
            </a:xfrm>
            <a:custGeom>
              <a:avLst/>
              <a:gdLst/>
              <a:ahLst/>
              <a:cxnLst/>
              <a:rect l="l" t="t" r="r" b="b"/>
              <a:pathLst>
                <a:path w="21527" h="17348" extrusionOk="0">
                  <a:moveTo>
                    <a:pt x="7572" y="17347"/>
                  </a:moveTo>
                  <a:cubicBezTo>
                    <a:pt x="7858" y="16657"/>
                    <a:pt x="8108" y="16097"/>
                    <a:pt x="8311" y="15538"/>
                  </a:cubicBezTo>
                  <a:cubicBezTo>
                    <a:pt x="8430" y="15204"/>
                    <a:pt x="8465" y="14847"/>
                    <a:pt x="8513" y="14514"/>
                  </a:cubicBezTo>
                  <a:cubicBezTo>
                    <a:pt x="8573" y="14014"/>
                    <a:pt x="8489" y="13883"/>
                    <a:pt x="7989" y="13752"/>
                  </a:cubicBezTo>
                  <a:cubicBezTo>
                    <a:pt x="7358" y="13573"/>
                    <a:pt x="6703" y="13418"/>
                    <a:pt x="6072" y="13228"/>
                  </a:cubicBezTo>
                  <a:cubicBezTo>
                    <a:pt x="5167" y="12942"/>
                    <a:pt x="4239" y="12680"/>
                    <a:pt x="3370" y="12299"/>
                  </a:cubicBezTo>
                  <a:cubicBezTo>
                    <a:pt x="2036" y="11752"/>
                    <a:pt x="1048" y="10775"/>
                    <a:pt x="714" y="9358"/>
                  </a:cubicBezTo>
                  <a:cubicBezTo>
                    <a:pt x="0" y="6287"/>
                    <a:pt x="988" y="3334"/>
                    <a:pt x="3727" y="1441"/>
                  </a:cubicBezTo>
                  <a:cubicBezTo>
                    <a:pt x="4703" y="774"/>
                    <a:pt x="5775" y="393"/>
                    <a:pt x="6977" y="274"/>
                  </a:cubicBezTo>
                  <a:cubicBezTo>
                    <a:pt x="9632" y="0"/>
                    <a:pt x="12252" y="274"/>
                    <a:pt x="14871" y="619"/>
                  </a:cubicBezTo>
                  <a:cubicBezTo>
                    <a:pt x="16014" y="774"/>
                    <a:pt x="17133" y="1012"/>
                    <a:pt x="18252" y="1369"/>
                  </a:cubicBezTo>
                  <a:cubicBezTo>
                    <a:pt x="19514" y="1762"/>
                    <a:pt x="20396" y="2524"/>
                    <a:pt x="20812" y="3810"/>
                  </a:cubicBezTo>
                  <a:cubicBezTo>
                    <a:pt x="21527" y="5929"/>
                    <a:pt x="21467" y="8049"/>
                    <a:pt x="20610" y="10097"/>
                  </a:cubicBezTo>
                  <a:cubicBezTo>
                    <a:pt x="20217" y="11085"/>
                    <a:pt x="19562" y="11942"/>
                    <a:pt x="18574" y="12525"/>
                  </a:cubicBezTo>
                  <a:cubicBezTo>
                    <a:pt x="16645" y="13668"/>
                    <a:pt x="14585" y="14288"/>
                    <a:pt x="12323" y="14109"/>
                  </a:cubicBezTo>
                  <a:cubicBezTo>
                    <a:pt x="12037" y="14085"/>
                    <a:pt x="11835" y="14133"/>
                    <a:pt x="11668" y="14383"/>
                  </a:cubicBezTo>
                  <a:cubicBezTo>
                    <a:pt x="11490" y="14669"/>
                    <a:pt x="11359" y="14978"/>
                    <a:pt x="11132" y="15216"/>
                  </a:cubicBezTo>
                  <a:cubicBezTo>
                    <a:pt x="10359" y="16133"/>
                    <a:pt x="9394" y="16800"/>
                    <a:pt x="8287" y="17240"/>
                  </a:cubicBezTo>
                  <a:cubicBezTo>
                    <a:pt x="8108" y="17324"/>
                    <a:pt x="7906" y="17312"/>
                    <a:pt x="7572" y="17347"/>
                  </a:cubicBezTo>
                  <a:close/>
                  <a:moveTo>
                    <a:pt x="10299" y="3298"/>
                  </a:moveTo>
                  <a:cubicBezTo>
                    <a:pt x="10287" y="3465"/>
                    <a:pt x="10251" y="3655"/>
                    <a:pt x="10239" y="3858"/>
                  </a:cubicBezTo>
                  <a:cubicBezTo>
                    <a:pt x="10132" y="4751"/>
                    <a:pt x="10049" y="5644"/>
                    <a:pt x="9942" y="6537"/>
                  </a:cubicBezTo>
                  <a:cubicBezTo>
                    <a:pt x="9882" y="7049"/>
                    <a:pt x="9811" y="7572"/>
                    <a:pt x="9763" y="8096"/>
                  </a:cubicBezTo>
                  <a:cubicBezTo>
                    <a:pt x="9739" y="8382"/>
                    <a:pt x="9870" y="8537"/>
                    <a:pt x="10168" y="8561"/>
                  </a:cubicBezTo>
                  <a:cubicBezTo>
                    <a:pt x="10573" y="8573"/>
                    <a:pt x="10990" y="8596"/>
                    <a:pt x="11382" y="8561"/>
                  </a:cubicBezTo>
                  <a:cubicBezTo>
                    <a:pt x="11918" y="8501"/>
                    <a:pt x="12264" y="8156"/>
                    <a:pt x="12430" y="7644"/>
                  </a:cubicBezTo>
                  <a:cubicBezTo>
                    <a:pt x="12621" y="7037"/>
                    <a:pt x="12514" y="6775"/>
                    <a:pt x="12025" y="6370"/>
                  </a:cubicBezTo>
                  <a:cubicBezTo>
                    <a:pt x="11918" y="6298"/>
                    <a:pt x="11835" y="6203"/>
                    <a:pt x="11763" y="6156"/>
                  </a:cubicBezTo>
                  <a:cubicBezTo>
                    <a:pt x="12025" y="5775"/>
                    <a:pt x="12323" y="5465"/>
                    <a:pt x="12490" y="5084"/>
                  </a:cubicBezTo>
                  <a:cubicBezTo>
                    <a:pt x="12656" y="4679"/>
                    <a:pt x="12633" y="4239"/>
                    <a:pt x="12371" y="3858"/>
                  </a:cubicBezTo>
                  <a:cubicBezTo>
                    <a:pt x="11894" y="3227"/>
                    <a:pt x="10990" y="2977"/>
                    <a:pt x="10299" y="3298"/>
                  </a:cubicBezTo>
                  <a:close/>
                  <a:moveTo>
                    <a:pt x="7418" y="6560"/>
                  </a:moveTo>
                  <a:cubicBezTo>
                    <a:pt x="7787" y="7096"/>
                    <a:pt x="7549" y="7715"/>
                    <a:pt x="7870" y="8215"/>
                  </a:cubicBezTo>
                  <a:cubicBezTo>
                    <a:pt x="8204" y="7942"/>
                    <a:pt x="8204" y="7942"/>
                    <a:pt x="8156" y="7680"/>
                  </a:cubicBezTo>
                  <a:cubicBezTo>
                    <a:pt x="8096" y="7346"/>
                    <a:pt x="8049" y="7025"/>
                    <a:pt x="7977" y="6691"/>
                  </a:cubicBezTo>
                  <a:cubicBezTo>
                    <a:pt x="7811" y="5917"/>
                    <a:pt x="7668" y="5132"/>
                    <a:pt x="7477" y="4358"/>
                  </a:cubicBezTo>
                  <a:cubicBezTo>
                    <a:pt x="7406" y="4108"/>
                    <a:pt x="7275" y="3881"/>
                    <a:pt x="7180" y="3643"/>
                  </a:cubicBezTo>
                  <a:cubicBezTo>
                    <a:pt x="7132" y="3631"/>
                    <a:pt x="7072" y="3608"/>
                    <a:pt x="7025" y="3584"/>
                  </a:cubicBezTo>
                  <a:cubicBezTo>
                    <a:pt x="6977" y="3655"/>
                    <a:pt x="6941" y="3715"/>
                    <a:pt x="6906" y="3786"/>
                  </a:cubicBezTo>
                  <a:cubicBezTo>
                    <a:pt x="6287" y="5167"/>
                    <a:pt x="5656" y="6513"/>
                    <a:pt x="5036" y="7882"/>
                  </a:cubicBezTo>
                  <a:cubicBezTo>
                    <a:pt x="5001" y="7953"/>
                    <a:pt x="5072" y="8072"/>
                    <a:pt x="5096" y="8168"/>
                  </a:cubicBezTo>
                  <a:cubicBezTo>
                    <a:pt x="5298" y="8001"/>
                    <a:pt x="5394" y="7822"/>
                    <a:pt x="5477" y="7632"/>
                  </a:cubicBezTo>
                  <a:cubicBezTo>
                    <a:pt x="5608" y="7334"/>
                    <a:pt x="5727" y="7001"/>
                    <a:pt x="5882" y="6727"/>
                  </a:cubicBezTo>
                  <a:cubicBezTo>
                    <a:pt x="5941" y="6608"/>
                    <a:pt x="6108" y="6489"/>
                    <a:pt x="6239" y="6489"/>
                  </a:cubicBezTo>
                  <a:cubicBezTo>
                    <a:pt x="6644" y="6501"/>
                    <a:pt x="7061" y="6548"/>
                    <a:pt x="7418" y="6560"/>
                  </a:cubicBezTo>
                  <a:close/>
                  <a:moveTo>
                    <a:pt x="16562" y="8120"/>
                  </a:moveTo>
                  <a:cubicBezTo>
                    <a:pt x="16431" y="8144"/>
                    <a:pt x="16324" y="8144"/>
                    <a:pt x="16240" y="8168"/>
                  </a:cubicBezTo>
                  <a:cubicBezTo>
                    <a:pt x="15871" y="8299"/>
                    <a:pt x="15514" y="8251"/>
                    <a:pt x="15133" y="8168"/>
                  </a:cubicBezTo>
                  <a:cubicBezTo>
                    <a:pt x="14121" y="7930"/>
                    <a:pt x="13657" y="6941"/>
                    <a:pt x="14121" y="6025"/>
                  </a:cubicBezTo>
                  <a:cubicBezTo>
                    <a:pt x="14538" y="5179"/>
                    <a:pt x="15181" y="4632"/>
                    <a:pt x="16169" y="4548"/>
                  </a:cubicBezTo>
                  <a:cubicBezTo>
                    <a:pt x="16347" y="4536"/>
                    <a:pt x="16526" y="4536"/>
                    <a:pt x="16502" y="4251"/>
                  </a:cubicBezTo>
                  <a:cubicBezTo>
                    <a:pt x="16169" y="4048"/>
                    <a:pt x="15824" y="4179"/>
                    <a:pt x="15514" y="4298"/>
                  </a:cubicBezTo>
                  <a:cubicBezTo>
                    <a:pt x="14597" y="4608"/>
                    <a:pt x="13978" y="5263"/>
                    <a:pt x="13645" y="6144"/>
                  </a:cubicBezTo>
                  <a:cubicBezTo>
                    <a:pt x="13287" y="7060"/>
                    <a:pt x="13526" y="7870"/>
                    <a:pt x="14359" y="8406"/>
                  </a:cubicBezTo>
                  <a:cubicBezTo>
                    <a:pt x="14942" y="8775"/>
                    <a:pt x="15609" y="8834"/>
                    <a:pt x="16288" y="8715"/>
                  </a:cubicBezTo>
                  <a:cubicBezTo>
                    <a:pt x="16550" y="8644"/>
                    <a:pt x="16681" y="8477"/>
                    <a:pt x="16562" y="812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8"/>
            <p:cNvSpPr/>
            <p:nvPr/>
          </p:nvSpPr>
          <p:spPr>
            <a:xfrm>
              <a:off x="6332025" y="3176125"/>
              <a:ext cx="50025" cy="49125"/>
            </a:xfrm>
            <a:custGeom>
              <a:avLst/>
              <a:gdLst/>
              <a:ahLst/>
              <a:cxnLst/>
              <a:rect l="l" t="t" r="r" b="b"/>
              <a:pathLst>
                <a:path w="2001" h="1965" extrusionOk="0">
                  <a:moveTo>
                    <a:pt x="1" y="1762"/>
                  </a:moveTo>
                  <a:cubicBezTo>
                    <a:pt x="24" y="1226"/>
                    <a:pt x="72" y="679"/>
                    <a:pt x="96" y="107"/>
                  </a:cubicBezTo>
                  <a:cubicBezTo>
                    <a:pt x="691" y="0"/>
                    <a:pt x="1132" y="226"/>
                    <a:pt x="1548" y="476"/>
                  </a:cubicBezTo>
                  <a:cubicBezTo>
                    <a:pt x="1787" y="631"/>
                    <a:pt x="2001" y="834"/>
                    <a:pt x="1918" y="1143"/>
                  </a:cubicBezTo>
                  <a:cubicBezTo>
                    <a:pt x="1822" y="1441"/>
                    <a:pt x="1668" y="1738"/>
                    <a:pt x="1322" y="1822"/>
                  </a:cubicBezTo>
                  <a:cubicBezTo>
                    <a:pt x="906" y="1929"/>
                    <a:pt x="489" y="1965"/>
                    <a:pt x="1" y="176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8"/>
            <p:cNvSpPr/>
            <p:nvPr/>
          </p:nvSpPr>
          <p:spPr>
            <a:xfrm>
              <a:off x="6337100" y="3105875"/>
              <a:ext cx="45850" cy="61625"/>
            </a:xfrm>
            <a:custGeom>
              <a:avLst/>
              <a:gdLst/>
              <a:ahLst/>
              <a:cxnLst/>
              <a:rect l="l" t="t" r="r" b="b"/>
              <a:pathLst>
                <a:path w="1834" h="2465" extrusionOk="0">
                  <a:moveTo>
                    <a:pt x="131" y="1167"/>
                  </a:moveTo>
                  <a:cubicBezTo>
                    <a:pt x="167" y="905"/>
                    <a:pt x="179" y="655"/>
                    <a:pt x="226" y="405"/>
                  </a:cubicBezTo>
                  <a:cubicBezTo>
                    <a:pt x="262" y="131"/>
                    <a:pt x="476" y="0"/>
                    <a:pt x="679" y="131"/>
                  </a:cubicBezTo>
                  <a:cubicBezTo>
                    <a:pt x="1000" y="310"/>
                    <a:pt x="1322" y="524"/>
                    <a:pt x="1548" y="786"/>
                  </a:cubicBezTo>
                  <a:cubicBezTo>
                    <a:pt x="1834" y="1131"/>
                    <a:pt x="1726" y="1655"/>
                    <a:pt x="1381" y="1953"/>
                  </a:cubicBezTo>
                  <a:cubicBezTo>
                    <a:pt x="1238" y="2072"/>
                    <a:pt x="1060" y="2167"/>
                    <a:pt x="881" y="2227"/>
                  </a:cubicBezTo>
                  <a:cubicBezTo>
                    <a:pt x="179" y="2465"/>
                    <a:pt x="0" y="2310"/>
                    <a:pt x="72" y="1560"/>
                  </a:cubicBezTo>
                  <a:cubicBezTo>
                    <a:pt x="95" y="1429"/>
                    <a:pt x="107" y="1298"/>
                    <a:pt x="131" y="116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8"/>
            <p:cNvSpPr/>
            <p:nvPr/>
          </p:nvSpPr>
          <p:spPr>
            <a:xfrm>
              <a:off x="6234100" y="3131775"/>
              <a:ext cx="27100" cy="42275"/>
            </a:xfrm>
            <a:custGeom>
              <a:avLst/>
              <a:gdLst/>
              <a:ahLst/>
              <a:cxnLst/>
              <a:rect l="l" t="t" r="r" b="b"/>
              <a:pathLst>
                <a:path w="1084" h="1691" extrusionOk="0">
                  <a:moveTo>
                    <a:pt x="1084" y="1584"/>
                  </a:moveTo>
                  <a:cubicBezTo>
                    <a:pt x="667" y="1679"/>
                    <a:pt x="322" y="1691"/>
                    <a:pt x="1" y="1476"/>
                  </a:cubicBezTo>
                  <a:cubicBezTo>
                    <a:pt x="60" y="929"/>
                    <a:pt x="358" y="512"/>
                    <a:pt x="703" y="0"/>
                  </a:cubicBezTo>
                  <a:cubicBezTo>
                    <a:pt x="965" y="524"/>
                    <a:pt x="1024" y="1036"/>
                    <a:pt x="1084" y="15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8"/>
            <p:cNvSpPr/>
            <p:nvPr/>
          </p:nvSpPr>
          <p:spPr>
            <a:xfrm>
              <a:off x="6075750" y="3009125"/>
              <a:ext cx="550400" cy="463175"/>
            </a:xfrm>
            <a:custGeom>
              <a:avLst/>
              <a:gdLst/>
              <a:ahLst/>
              <a:cxnLst/>
              <a:rect l="l" t="t" r="r" b="b"/>
              <a:pathLst>
                <a:path w="22016" h="18527" extrusionOk="0">
                  <a:moveTo>
                    <a:pt x="21515" y="4323"/>
                  </a:moveTo>
                  <a:cubicBezTo>
                    <a:pt x="21229" y="3394"/>
                    <a:pt x="20801" y="2382"/>
                    <a:pt x="19777" y="1846"/>
                  </a:cubicBezTo>
                  <a:cubicBezTo>
                    <a:pt x="19146" y="1525"/>
                    <a:pt x="18407" y="1168"/>
                    <a:pt x="17610" y="1001"/>
                  </a:cubicBezTo>
                  <a:cubicBezTo>
                    <a:pt x="16241" y="715"/>
                    <a:pt x="14443" y="370"/>
                    <a:pt x="12633" y="191"/>
                  </a:cubicBezTo>
                  <a:cubicBezTo>
                    <a:pt x="11657" y="108"/>
                    <a:pt x="10514" y="1"/>
                    <a:pt x="9359" y="1"/>
                  </a:cubicBezTo>
                  <a:cubicBezTo>
                    <a:pt x="8561" y="1"/>
                    <a:pt x="7847" y="48"/>
                    <a:pt x="7168" y="132"/>
                  </a:cubicBezTo>
                  <a:cubicBezTo>
                    <a:pt x="5811" y="310"/>
                    <a:pt x="4811" y="632"/>
                    <a:pt x="3906" y="1168"/>
                  </a:cubicBezTo>
                  <a:cubicBezTo>
                    <a:pt x="1810" y="2430"/>
                    <a:pt x="572" y="4216"/>
                    <a:pt x="119" y="6621"/>
                  </a:cubicBezTo>
                  <a:cubicBezTo>
                    <a:pt x="0" y="7311"/>
                    <a:pt x="60" y="7978"/>
                    <a:pt x="108" y="8633"/>
                  </a:cubicBezTo>
                  <a:cubicBezTo>
                    <a:pt x="143" y="8907"/>
                    <a:pt x="155" y="9180"/>
                    <a:pt x="167" y="9466"/>
                  </a:cubicBezTo>
                  <a:cubicBezTo>
                    <a:pt x="203" y="10252"/>
                    <a:pt x="608" y="10871"/>
                    <a:pt x="1001" y="11443"/>
                  </a:cubicBezTo>
                  <a:cubicBezTo>
                    <a:pt x="1143" y="11657"/>
                    <a:pt x="1286" y="11859"/>
                    <a:pt x="1405" y="12086"/>
                  </a:cubicBezTo>
                  <a:cubicBezTo>
                    <a:pt x="1441" y="12145"/>
                    <a:pt x="1489" y="12193"/>
                    <a:pt x="1536" y="12217"/>
                  </a:cubicBezTo>
                  <a:lnTo>
                    <a:pt x="1572" y="12252"/>
                  </a:lnTo>
                  <a:cubicBezTo>
                    <a:pt x="2489" y="12990"/>
                    <a:pt x="3608" y="13550"/>
                    <a:pt x="5084" y="13943"/>
                  </a:cubicBezTo>
                  <a:cubicBezTo>
                    <a:pt x="5918" y="14181"/>
                    <a:pt x="6775" y="14455"/>
                    <a:pt x="7644" y="14741"/>
                  </a:cubicBezTo>
                  <a:cubicBezTo>
                    <a:pt x="8061" y="14872"/>
                    <a:pt x="8061" y="14872"/>
                    <a:pt x="7966" y="15348"/>
                  </a:cubicBezTo>
                  <a:cubicBezTo>
                    <a:pt x="7787" y="16265"/>
                    <a:pt x="7335" y="17074"/>
                    <a:pt x="6918" y="17741"/>
                  </a:cubicBezTo>
                  <a:cubicBezTo>
                    <a:pt x="6823" y="17872"/>
                    <a:pt x="6763" y="18110"/>
                    <a:pt x="6823" y="18289"/>
                  </a:cubicBezTo>
                  <a:cubicBezTo>
                    <a:pt x="6882" y="18455"/>
                    <a:pt x="7156" y="18527"/>
                    <a:pt x="7287" y="18527"/>
                  </a:cubicBezTo>
                  <a:lnTo>
                    <a:pt x="7335" y="18527"/>
                  </a:lnTo>
                  <a:cubicBezTo>
                    <a:pt x="7406" y="18527"/>
                    <a:pt x="7478" y="18515"/>
                    <a:pt x="7549" y="18515"/>
                  </a:cubicBezTo>
                  <a:cubicBezTo>
                    <a:pt x="7870" y="18491"/>
                    <a:pt x="8192" y="18467"/>
                    <a:pt x="8478" y="18336"/>
                  </a:cubicBezTo>
                  <a:cubicBezTo>
                    <a:pt x="9692" y="17753"/>
                    <a:pt x="11061" y="16979"/>
                    <a:pt x="11930" y="15586"/>
                  </a:cubicBezTo>
                  <a:cubicBezTo>
                    <a:pt x="12073" y="15348"/>
                    <a:pt x="12240" y="15253"/>
                    <a:pt x="12514" y="15253"/>
                  </a:cubicBezTo>
                  <a:lnTo>
                    <a:pt x="12657" y="15253"/>
                  </a:lnTo>
                  <a:lnTo>
                    <a:pt x="13026" y="15253"/>
                  </a:lnTo>
                  <a:cubicBezTo>
                    <a:pt x="13419" y="15253"/>
                    <a:pt x="13859" y="15241"/>
                    <a:pt x="14300" y="15169"/>
                  </a:cubicBezTo>
                  <a:cubicBezTo>
                    <a:pt x="15550" y="14943"/>
                    <a:pt x="17003" y="14598"/>
                    <a:pt x="18324" y="13848"/>
                  </a:cubicBezTo>
                  <a:lnTo>
                    <a:pt x="18384" y="13812"/>
                  </a:lnTo>
                  <a:cubicBezTo>
                    <a:pt x="19015" y="13455"/>
                    <a:pt x="19658" y="13086"/>
                    <a:pt x="20134" y="12467"/>
                  </a:cubicBezTo>
                  <a:cubicBezTo>
                    <a:pt x="21158" y="11145"/>
                    <a:pt x="21717" y="9788"/>
                    <a:pt x="21801" y="8478"/>
                  </a:cubicBezTo>
                  <a:cubicBezTo>
                    <a:pt x="22015" y="6966"/>
                    <a:pt x="21920" y="5609"/>
                    <a:pt x="21515" y="4323"/>
                  </a:cubicBezTo>
                  <a:close/>
                  <a:moveTo>
                    <a:pt x="11573" y="14764"/>
                  </a:moveTo>
                  <a:cubicBezTo>
                    <a:pt x="11526" y="14860"/>
                    <a:pt x="11466" y="14931"/>
                    <a:pt x="11418" y="15014"/>
                  </a:cubicBezTo>
                  <a:cubicBezTo>
                    <a:pt x="11299" y="15229"/>
                    <a:pt x="11204" y="15419"/>
                    <a:pt x="11049" y="15586"/>
                  </a:cubicBezTo>
                  <a:cubicBezTo>
                    <a:pt x="10311" y="16443"/>
                    <a:pt x="9371" y="17122"/>
                    <a:pt x="8263" y="17562"/>
                  </a:cubicBezTo>
                  <a:cubicBezTo>
                    <a:pt x="8168" y="17610"/>
                    <a:pt x="8049" y="17610"/>
                    <a:pt x="7894" y="17622"/>
                  </a:cubicBezTo>
                  <a:lnTo>
                    <a:pt x="7835" y="17622"/>
                  </a:lnTo>
                  <a:cubicBezTo>
                    <a:pt x="7894" y="17491"/>
                    <a:pt x="7942" y="17372"/>
                    <a:pt x="8001" y="17229"/>
                  </a:cubicBezTo>
                  <a:cubicBezTo>
                    <a:pt x="8180" y="16789"/>
                    <a:pt x="8335" y="16419"/>
                    <a:pt x="8478" y="16015"/>
                  </a:cubicBezTo>
                  <a:cubicBezTo>
                    <a:pt x="8585" y="15717"/>
                    <a:pt x="8632" y="15407"/>
                    <a:pt x="8704" y="14955"/>
                  </a:cubicBezTo>
                  <a:cubicBezTo>
                    <a:pt x="8763" y="14395"/>
                    <a:pt x="8621" y="14193"/>
                    <a:pt x="8073" y="14038"/>
                  </a:cubicBezTo>
                  <a:lnTo>
                    <a:pt x="7227" y="13812"/>
                  </a:lnTo>
                  <a:cubicBezTo>
                    <a:pt x="6870" y="13717"/>
                    <a:pt x="6513" y="13633"/>
                    <a:pt x="6156" y="13514"/>
                  </a:cubicBezTo>
                  <a:lnTo>
                    <a:pt x="5715" y="13383"/>
                  </a:lnTo>
                  <a:cubicBezTo>
                    <a:pt x="4965" y="13145"/>
                    <a:pt x="4191" y="12907"/>
                    <a:pt x="3441" y="12586"/>
                  </a:cubicBezTo>
                  <a:cubicBezTo>
                    <a:pt x="2060" y="12014"/>
                    <a:pt x="1179" y="11026"/>
                    <a:pt x="870" y="9752"/>
                  </a:cubicBezTo>
                  <a:cubicBezTo>
                    <a:pt x="119" y="6609"/>
                    <a:pt x="1215" y="3775"/>
                    <a:pt x="3810" y="1989"/>
                  </a:cubicBezTo>
                  <a:cubicBezTo>
                    <a:pt x="4739" y="1358"/>
                    <a:pt x="5775" y="977"/>
                    <a:pt x="7013" y="846"/>
                  </a:cubicBezTo>
                  <a:cubicBezTo>
                    <a:pt x="7739" y="775"/>
                    <a:pt x="8490" y="727"/>
                    <a:pt x="9275" y="727"/>
                  </a:cubicBezTo>
                  <a:cubicBezTo>
                    <a:pt x="11180" y="727"/>
                    <a:pt x="13073" y="953"/>
                    <a:pt x="14859" y="1191"/>
                  </a:cubicBezTo>
                  <a:cubicBezTo>
                    <a:pt x="16062" y="1358"/>
                    <a:pt x="17145" y="1596"/>
                    <a:pt x="18205" y="1918"/>
                  </a:cubicBezTo>
                  <a:cubicBezTo>
                    <a:pt x="19503" y="2334"/>
                    <a:pt x="20277" y="3084"/>
                    <a:pt x="20682" y="4251"/>
                  </a:cubicBezTo>
                  <a:cubicBezTo>
                    <a:pt x="21372" y="6359"/>
                    <a:pt x="21313" y="8442"/>
                    <a:pt x="20503" y="10442"/>
                  </a:cubicBezTo>
                  <a:cubicBezTo>
                    <a:pt x="20086" y="11478"/>
                    <a:pt x="19408" y="12264"/>
                    <a:pt x="18515" y="12800"/>
                  </a:cubicBezTo>
                  <a:cubicBezTo>
                    <a:pt x="16705" y="13871"/>
                    <a:pt x="14931" y="14395"/>
                    <a:pt x="13097" y="14395"/>
                  </a:cubicBezTo>
                  <a:cubicBezTo>
                    <a:pt x="12847" y="14395"/>
                    <a:pt x="12597" y="14372"/>
                    <a:pt x="12347" y="14360"/>
                  </a:cubicBezTo>
                  <a:lnTo>
                    <a:pt x="12228" y="14360"/>
                  </a:lnTo>
                  <a:cubicBezTo>
                    <a:pt x="11930" y="14407"/>
                    <a:pt x="11716" y="14526"/>
                    <a:pt x="11573" y="147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8"/>
            <p:cNvSpPr/>
            <p:nvPr/>
          </p:nvSpPr>
          <p:spPr>
            <a:xfrm>
              <a:off x="6315950" y="3095450"/>
              <a:ext cx="81000" cy="143200"/>
            </a:xfrm>
            <a:custGeom>
              <a:avLst/>
              <a:gdLst/>
              <a:ahLst/>
              <a:cxnLst/>
              <a:rect l="l" t="t" r="r" b="b"/>
              <a:pathLst>
                <a:path w="3240" h="5728" extrusionOk="0">
                  <a:moveTo>
                    <a:pt x="2549" y="3263"/>
                  </a:moveTo>
                  <a:lnTo>
                    <a:pt x="2382" y="3132"/>
                  </a:lnTo>
                  <a:cubicBezTo>
                    <a:pt x="2442" y="3049"/>
                    <a:pt x="2501" y="2977"/>
                    <a:pt x="2549" y="2906"/>
                  </a:cubicBezTo>
                  <a:cubicBezTo>
                    <a:pt x="2739" y="2644"/>
                    <a:pt x="2918" y="2417"/>
                    <a:pt x="3037" y="2132"/>
                  </a:cubicBezTo>
                  <a:cubicBezTo>
                    <a:pt x="3239" y="1655"/>
                    <a:pt x="3180" y="1144"/>
                    <a:pt x="2882" y="751"/>
                  </a:cubicBezTo>
                  <a:cubicBezTo>
                    <a:pt x="2549" y="286"/>
                    <a:pt x="1965" y="1"/>
                    <a:pt x="1382" y="1"/>
                  </a:cubicBezTo>
                  <a:cubicBezTo>
                    <a:pt x="1132" y="1"/>
                    <a:pt x="882" y="60"/>
                    <a:pt x="656" y="167"/>
                  </a:cubicBezTo>
                  <a:lnTo>
                    <a:pt x="584" y="191"/>
                  </a:lnTo>
                  <a:lnTo>
                    <a:pt x="548" y="465"/>
                  </a:lnTo>
                  <a:lnTo>
                    <a:pt x="501" y="822"/>
                  </a:lnTo>
                  <a:lnTo>
                    <a:pt x="382" y="1894"/>
                  </a:lnTo>
                  <a:lnTo>
                    <a:pt x="203" y="3501"/>
                  </a:lnTo>
                  <a:cubicBezTo>
                    <a:pt x="191" y="3691"/>
                    <a:pt x="167" y="3870"/>
                    <a:pt x="144" y="4061"/>
                  </a:cubicBezTo>
                  <a:cubicBezTo>
                    <a:pt x="96" y="4394"/>
                    <a:pt x="72" y="4727"/>
                    <a:pt x="25" y="5073"/>
                  </a:cubicBezTo>
                  <a:cubicBezTo>
                    <a:pt x="1" y="5311"/>
                    <a:pt x="84" y="5442"/>
                    <a:pt x="144" y="5525"/>
                  </a:cubicBezTo>
                  <a:cubicBezTo>
                    <a:pt x="215" y="5596"/>
                    <a:pt x="334" y="5680"/>
                    <a:pt x="584" y="5704"/>
                  </a:cubicBezTo>
                  <a:cubicBezTo>
                    <a:pt x="667" y="5704"/>
                    <a:pt x="763" y="5704"/>
                    <a:pt x="858" y="5716"/>
                  </a:cubicBezTo>
                  <a:cubicBezTo>
                    <a:pt x="1025" y="5716"/>
                    <a:pt x="1179" y="5727"/>
                    <a:pt x="1334" y="5727"/>
                  </a:cubicBezTo>
                  <a:cubicBezTo>
                    <a:pt x="1537" y="5727"/>
                    <a:pt x="1680" y="5716"/>
                    <a:pt x="1834" y="5704"/>
                  </a:cubicBezTo>
                  <a:cubicBezTo>
                    <a:pt x="2394" y="5644"/>
                    <a:pt x="2811" y="5287"/>
                    <a:pt x="2989" y="4692"/>
                  </a:cubicBezTo>
                  <a:cubicBezTo>
                    <a:pt x="3204" y="4049"/>
                    <a:pt x="3096" y="3703"/>
                    <a:pt x="2549" y="3263"/>
                  </a:cubicBezTo>
                  <a:close/>
                  <a:moveTo>
                    <a:pt x="2287" y="1310"/>
                  </a:moveTo>
                  <a:cubicBezTo>
                    <a:pt x="2513" y="1584"/>
                    <a:pt x="2442" y="2013"/>
                    <a:pt x="2144" y="2263"/>
                  </a:cubicBezTo>
                  <a:cubicBezTo>
                    <a:pt x="2025" y="2370"/>
                    <a:pt x="1858" y="2453"/>
                    <a:pt x="1680" y="2513"/>
                  </a:cubicBezTo>
                  <a:cubicBezTo>
                    <a:pt x="1501" y="2572"/>
                    <a:pt x="1370" y="2608"/>
                    <a:pt x="1263" y="2608"/>
                  </a:cubicBezTo>
                  <a:cubicBezTo>
                    <a:pt x="1179" y="2608"/>
                    <a:pt x="1144" y="2572"/>
                    <a:pt x="1120" y="2560"/>
                  </a:cubicBezTo>
                  <a:cubicBezTo>
                    <a:pt x="1060" y="2489"/>
                    <a:pt x="1037" y="2310"/>
                    <a:pt x="1072" y="2013"/>
                  </a:cubicBezTo>
                  <a:cubicBezTo>
                    <a:pt x="1084" y="1917"/>
                    <a:pt x="1084" y="1834"/>
                    <a:pt x="1096" y="1763"/>
                  </a:cubicBezTo>
                  <a:lnTo>
                    <a:pt x="1120" y="1763"/>
                  </a:lnTo>
                  <a:lnTo>
                    <a:pt x="1132" y="1608"/>
                  </a:lnTo>
                  <a:cubicBezTo>
                    <a:pt x="1144" y="1536"/>
                    <a:pt x="1144" y="1465"/>
                    <a:pt x="1156" y="1382"/>
                  </a:cubicBezTo>
                  <a:cubicBezTo>
                    <a:pt x="1179" y="1227"/>
                    <a:pt x="1203" y="1048"/>
                    <a:pt x="1239" y="870"/>
                  </a:cubicBezTo>
                  <a:cubicBezTo>
                    <a:pt x="1251" y="774"/>
                    <a:pt x="1299" y="667"/>
                    <a:pt x="1394" y="667"/>
                  </a:cubicBezTo>
                  <a:cubicBezTo>
                    <a:pt x="1429" y="667"/>
                    <a:pt x="1453" y="691"/>
                    <a:pt x="1489" y="703"/>
                  </a:cubicBezTo>
                  <a:cubicBezTo>
                    <a:pt x="1715" y="822"/>
                    <a:pt x="2072" y="1024"/>
                    <a:pt x="2287" y="1310"/>
                  </a:cubicBezTo>
                  <a:close/>
                  <a:moveTo>
                    <a:pt x="894" y="3453"/>
                  </a:moveTo>
                  <a:cubicBezTo>
                    <a:pt x="953" y="3453"/>
                    <a:pt x="1001" y="3441"/>
                    <a:pt x="1037" y="3441"/>
                  </a:cubicBezTo>
                  <a:cubicBezTo>
                    <a:pt x="1453" y="3441"/>
                    <a:pt x="1787" y="3620"/>
                    <a:pt x="2108" y="3811"/>
                  </a:cubicBezTo>
                  <a:cubicBezTo>
                    <a:pt x="2453" y="4025"/>
                    <a:pt x="2453" y="4180"/>
                    <a:pt x="2406" y="4299"/>
                  </a:cubicBezTo>
                  <a:cubicBezTo>
                    <a:pt x="2311" y="4644"/>
                    <a:pt x="2156" y="4823"/>
                    <a:pt x="1930" y="4870"/>
                  </a:cubicBezTo>
                  <a:cubicBezTo>
                    <a:pt x="1751" y="4906"/>
                    <a:pt x="1560" y="4954"/>
                    <a:pt x="1334" y="4954"/>
                  </a:cubicBezTo>
                  <a:cubicBezTo>
                    <a:pt x="1144" y="4954"/>
                    <a:pt x="965" y="4930"/>
                    <a:pt x="787" y="484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8"/>
            <p:cNvSpPr/>
            <p:nvPr/>
          </p:nvSpPr>
          <p:spPr>
            <a:xfrm>
              <a:off x="6197775" y="3106750"/>
              <a:ext cx="87250" cy="125350"/>
            </a:xfrm>
            <a:custGeom>
              <a:avLst/>
              <a:gdLst/>
              <a:ahLst/>
              <a:cxnLst/>
              <a:rect l="l" t="t" r="r" b="b"/>
              <a:pathLst>
                <a:path w="3490" h="5014" extrusionOk="0">
                  <a:moveTo>
                    <a:pt x="3263" y="3239"/>
                  </a:moveTo>
                  <a:lnTo>
                    <a:pt x="3192" y="2858"/>
                  </a:lnTo>
                  <a:cubicBezTo>
                    <a:pt x="3061" y="2216"/>
                    <a:pt x="2930" y="1561"/>
                    <a:pt x="2775" y="906"/>
                  </a:cubicBezTo>
                  <a:cubicBezTo>
                    <a:pt x="2727" y="715"/>
                    <a:pt x="2644" y="549"/>
                    <a:pt x="2573" y="382"/>
                  </a:cubicBezTo>
                  <a:cubicBezTo>
                    <a:pt x="2537" y="311"/>
                    <a:pt x="2489" y="239"/>
                    <a:pt x="2466" y="180"/>
                  </a:cubicBezTo>
                  <a:lnTo>
                    <a:pt x="2430" y="120"/>
                  </a:lnTo>
                  <a:lnTo>
                    <a:pt x="2370" y="96"/>
                  </a:lnTo>
                  <a:cubicBezTo>
                    <a:pt x="2335" y="84"/>
                    <a:pt x="2263" y="72"/>
                    <a:pt x="2227" y="37"/>
                  </a:cubicBezTo>
                  <a:lnTo>
                    <a:pt x="2108" y="1"/>
                  </a:lnTo>
                  <a:lnTo>
                    <a:pt x="2049" y="96"/>
                  </a:lnTo>
                  <a:cubicBezTo>
                    <a:pt x="2037" y="120"/>
                    <a:pt x="2013" y="144"/>
                    <a:pt x="2013" y="156"/>
                  </a:cubicBezTo>
                  <a:cubicBezTo>
                    <a:pt x="1989" y="203"/>
                    <a:pt x="1954" y="263"/>
                    <a:pt x="1930" y="322"/>
                  </a:cubicBezTo>
                  <a:lnTo>
                    <a:pt x="1715" y="775"/>
                  </a:lnTo>
                  <a:cubicBezTo>
                    <a:pt x="1168" y="1965"/>
                    <a:pt x="596" y="3192"/>
                    <a:pt x="49" y="4418"/>
                  </a:cubicBezTo>
                  <a:cubicBezTo>
                    <a:pt x="1" y="4525"/>
                    <a:pt x="49" y="4621"/>
                    <a:pt x="84" y="4716"/>
                  </a:cubicBezTo>
                  <a:cubicBezTo>
                    <a:pt x="96" y="4740"/>
                    <a:pt x="96" y="4775"/>
                    <a:pt x="108" y="4787"/>
                  </a:cubicBezTo>
                  <a:lnTo>
                    <a:pt x="168" y="5013"/>
                  </a:lnTo>
                  <a:lnTo>
                    <a:pt x="346" y="4859"/>
                  </a:lnTo>
                  <a:cubicBezTo>
                    <a:pt x="584" y="4680"/>
                    <a:pt x="692" y="4478"/>
                    <a:pt x="763" y="4287"/>
                  </a:cubicBezTo>
                  <a:lnTo>
                    <a:pt x="906" y="3966"/>
                  </a:lnTo>
                  <a:cubicBezTo>
                    <a:pt x="989" y="3763"/>
                    <a:pt x="1061" y="3573"/>
                    <a:pt x="1168" y="3394"/>
                  </a:cubicBezTo>
                  <a:cubicBezTo>
                    <a:pt x="1215" y="3311"/>
                    <a:pt x="1334" y="3228"/>
                    <a:pt x="1394" y="3228"/>
                  </a:cubicBezTo>
                  <a:lnTo>
                    <a:pt x="1537" y="3228"/>
                  </a:lnTo>
                  <a:cubicBezTo>
                    <a:pt x="1775" y="3228"/>
                    <a:pt x="2013" y="3239"/>
                    <a:pt x="2251" y="3251"/>
                  </a:cubicBezTo>
                  <a:cubicBezTo>
                    <a:pt x="2335" y="3251"/>
                    <a:pt x="2406" y="3275"/>
                    <a:pt x="2477" y="3275"/>
                  </a:cubicBezTo>
                  <a:cubicBezTo>
                    <a:pt x="2608" y="3489"/>
                    <a:pt x="2644" y="3751"/>
                    <a:pt x="2656" y="4013"/>
                  </a:cubicBezTo>
                  <a:cubicBezTo>
                    <a:pt x="2692" y="4299"/>
                    <a:pt x="2716" y="4597"/>
                    <a:pt x="2894" y="4883"/>
                  </a:cubicBezTo>
                  <a:lnTo>
                    <a:pt x="2978" y="5013"/>
                  </a:lnTo>
                  <a:lnTo>
                    <a:pt x="3120" y="4894"/>
                  </a:lnTo>
                  <a:cubicBezTo>
                    <a:pt x="3430" y="4621"/>
                    <a:pt x="3489" y="4585"/>
                    <a:pt x="3430" y="4240"/>
                  </a:cubicBezTo>
                  <a:cubicBezTo>
                    <a:pt x="3406" y="3906"/>
                    <a:pt x="3347" y="3585"/>
                    <a:pt x="3263" y="3239"/>
                  </a:cubicBezTo>
                  <a:close/>
                  <a:moveTo>
                    <a:pt x="2370" y="2466"/>
                  </a:moveTo>
                  <a:cubicBezTo>
                    <a:pt x="2239" y="2501"/>
                    <a:pt x="2132" y="2501"/>
                    <a:pt x="2037" y="2501"/>
                  </a:cubicBezTo>
                  <a:cubicBezTo>
                    <a:pt x="1870" y="2501"/>
                    <a:pt x="1739" y="2466"/>
                    <a:pt x="1596" y="2394"/>
                  </a:cubicBezTo>
                  <a:cubicBezTo>
                    <a:pt x="1656" y="2001"/>
                    <a:pt x="1858" y="1680"/>
                    <a:pt x="2108" y="1287"/>
                  </a:cubicBezTo>
                  <a:cubicBezTo>
                    <a:pt x="2275" y="1680"/>
                    <a:pt x="2335" y="2049"/>
                    <a:pt x="2370" y="246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8"/>
            <p:cNvSpPr/>
            <p:nvPr/>
          </p:nvSpPr>
          <p:spPr>
            <a:xfrm>
              <a:off x="6404950" y="3120750"/>
              <a:ext cx="91400" cy="122375"/>
            </a:xfrm>
            <a:custGeom>
              <a:avLst/>
              <a:gdLst/>
              <a:ahLst/>
              <a:cxnLst/>
              <a:rect l="l" t="t" r="r" b="b"/>
              <a:pathLst>
                <a:path w="3656" h="4895" extrusionOk="0">
                  <a:moveTo>
                    <a:pt x="1156" y="4513"/>
                  </a:moveTo>
                  <a:cubicBezTo>
                    <a:pt x="1560" y="4763"/>
                    <a:pt x="2025" y="4894"/>
                    <a:pt x="2537" y="4894"/>
                  </a:cubicBezTo>
                  <a:cubicBezTo>
                    <a:pt x="2751" y="4894"/>
                    <a:pt x="2953" y="4882"/>
                    <a:pt x="3180" y="4834"/>
                  </a:cubicBezTo>
                  <a:cubicBezTo>
                    <a:pt x="3358" y="4811"/>
                    <a:pt x="3489" y="4739"/>
                    <a:pt x="3573" y="4596"/>
                  </a:cubicBezTo>
                  <a:cubicBezTo>
                    <a:pt x="3656" y="4465"/>
                    <a:pt x="3656" y="4287"/>
                    <a:pt x="3584" y="4061"/>
                  </a:cubicBezTo>
                  <a:lnTo>
                    <a:pt x="3537" y="3942"/>
                  </a:lnTo>
                  <a:lnTo>
                    <a:pt x="3418" y="3965"/>
                  </a:lnTo>
                  <a:cubicBezTo>
                    <a:pt x="3370" y="3965"/>
                    <a:pt x="3334" y="3977"/>
                    <a:pt x="3299" y="3977"/>
                  </a:cubicBezTo>
                  <a:cubicBezTo>
                    <a:pt x="3227" y="3977"/>
                    <a:pt x="3132" y="3989"/>
                    <a:pt x="3061" y="4025"/>
                  </a:cubicBezTo>
                  <a:cubicBezTo>
                    <a:pt x="2930" y="4061"/>
                    <a:pt x="2799" y="4096"/>
                    <a:pt x="2632" y="4096"/>
                  </a:cubicBezTo>
                  <a:cubicBezTo>
                    <a:pt x="2418" y="4096"/>
                    <a:pt x="2227" y="4049"/>
                    <a:pt x="2049" y="4001"/>
                  </a:cubicBezTo>
                  <a:cubicBezTo>
                    <a:pt x="1596" y="3906"/>
                    <a:pt x="1263" y="3632"/>
                    <a:pt x="1096" y="3275"/>
                  </a:cubicBezTo>
                  <a:cubicBezTo>
                    <a:pt x="917" y="2906"/>
                    <a:pt x="929" y="2489"/>
                    <a:pt x="1144" y="2084"/>
                  </a:cubicBezTo>
                  <a:cubicBezTo>
                    <a:pt x="1572" y="1227"/>
                    <a:pt x="2191" y="763"/>
                    <a:pt x="3073" y="703"/>
                  </a:cubicBezTo>
                  <a:cubicBezTo>
                    <a:pt x="3239" y="691"/>
                    <a:pt x="3561" y="655"/>
                    <a:pt x="3549" y="251"/>
                  </a:cubicBezTo>
                  <a:lnTo>
                    <a:pt x="3549" y="179"/>
                  </a:lnTo>
                  <a:lnTo>
                    <a:pt x="3477" y="132"/>
                  </a:lnTo>
                  <a:cubicBezTo>
                    <a:pt x="3323" y="48"/>
                    <a:pt x="3180" y="1"/>
                    <a:pt x="3013" y="1"/>
                  </a:cubicBezTo>
                  <a:cubicBezTo>
                    <a:pt x="2787" y="1"/>
                    <a:pt x="2596" y="72"/>
                    <a:pt x="2394" y="155"/>
                  </a:cubicBezTo>
                  <a:lnTo>
                    <a:pt x="2346" y="167"/>
                  </a:lnTo>
                  <a:cubicBezTo>
                    <a:pt x="1418" y="489"/>
                    <a:pt x="751" y="1144"/>
                    <a:pt x="394" y="2096"/>
                  </a:cubicBezTo>
                  <a:cubicBezTo>
                    <a:pt x="1" y="3084"/>
                    <a:pt x="263" y="3942"/>
                    <a:pt x="1156" y="451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3" name="Google Shape;273;p28"/>
          <p:cNvGrpSpPr/>
          <p:nvPr/>
        </p:nvGrpSpPr>
        <p:grpSpPr>
          <a:xfrm rot="1093143">
            <a:off x="7684861" y="3602545"/>
            <a:ext cx="975516" cy="936649"/>
            <a:chOff x="3885600" y="2960625"/>
            <a:chExt cx="470600" cy="451850"/>
          </a:xfrm>
        </p:grpSpPr>
        <p:sp>
          <p:nvSpPr>
            <p:cNvPr id="274" name="Google Shape;274;p28"/>
            <p:cNvSpPr/>
            <p:nvPr/>
          </p:nvSpPr>
          <p:spPr>
            <a:xfrm>
              <a:off x="3895725" y="3066575"/>
              <a:ext cx="446500" cy="206900"/>
            </a:xfrm>
            <a:custGeom>
              <a:avLst/>
              <a:gdLst/>
              <a:ahLst/>
              <a:cxnLst/>
              <a:rect l="l" t="t" r="r" b="b"/>
              <a:pathLst>
                <a:path w="17860" h="8276" extrusionOk="0">
                  <a:moveTo>
                    <a:pt x="11049" y="8109"/>
                  </a:moveTo>
                  <a:lnTo>
                    <a:pt x="11049" y="7287"/>
                  </a:lnTo>
                  <a:cubicBezTo>
                    <a:pt x="11037" y="6871"/>
                    <a:pt x="10930" y="6740"/>
                    <a:pt x="10549" y="6704"/>
                  </a:cubicBezTo>
                  <a:cubicBezTo>
                    <a:pt x="9620" y="6644"/>
                    <a:pt x="8703" y="6609"/>
                    <a:pt x="7775" y="6573"/>
                  </a:cubicBezTo>
                  <a:cubicBezTo>
                    <a:pt x="7322" y="6561"/>
                    <a:pt x="7120" y="6763"/>
                    <a:pt x="7060" y="7216"/>
                  </a:cubicBezTo>
                  <a:cubicBezTo>
                    <a:pt x="7049" y="7406"/>
                    <a:pt x="7025" y="7585"/>
                    <a:pt x="7001" y="7835"/>
                  </a:cubicBezTo>
                  <a:cubicBezTo>
                    <a:pt x="6679" y="7871"/>
                    <a:pt x="6382" y="7930"/>
                    <a:pt x="6072" y="7942"/>
                  </a:cubicBezTo>
                  <a:cubicBezTo>
                    <a:pt x="4489" y="8002"/>
                    <a:pt x="2929" y="7918"/>
                    <a:pt x="1381" y="7704"/>
                  </a:cubicBezTo>
                  <a:cubicBezTo>
                    <a:pt x="95" y="7525"/>
                    <a:pt x="226" y="7382"/>
                    <a:pt x="143" y="6347"/>
                  </a:cubicBezTo>
                  <a:cubicBezTo>
                    <a:pt x="0" y="4608"/>
                    <a:pt x="95" y="2870"/>
                    <a:pt x="262" y="1132"/>
                  </a:cubicBezTo>
                  <a:cubicBezTo>
                    <a:pt x="274" y="929"/>
                    <a:pt x="310" y="739"/>
                    <a:pt x="393" y="572"/>
                  </a:cubicBezTo>
                  <a:cubicBezTo>
                    <a:pt x="560" y="251"/>
                    <a:pt x="845" y="60"/>
                    <a:pt x="1226" y="60"/>
                  </a:cubicBezTo>
                  <a:cubicBezTo>
                    <a:pt x="2119" y="60"/>
                    <a:pt x="3012" y="1"/>
                    <a:pt x="3893" y="60"/>
                  </a:cubicBezTo>
                  <a:cubicBezTo>
                    <a:pt x="4786" y="120"/>
                    <a:pt x="5667" y="72"/>
                    <a:pt x="6560" y="36"/>
                  </a:cubicBezTo>
                  <a:cubicBezTo>
                    <a:pt x="6798" y="24"/>
                    <a:pt x="7049" y="24"/>
                    <a:pt x="7287" y="60"/>
                  </a:cubicBezTo>
                  <a:cubicBezTo>
                    <a:pt x="9061" y="239"/>
                    <a:pt x="10847" y="120"/>
                    <a:pt x="12621" y="132"/>
                  </a:cubicBezTo>
                  <a:cubicBezTo>
                    <a:pt x="13466" y="144"/>
                    <a:pt x="14323" y="60"/>
                    <a:pt x="15180" y="60"/>
                  </a:cubicBezTo>
                  <a:cubicBezTo>
                    <a:pt x="15728" y="60"/>
                    <a:pt x="16288" y="132"/>
                    <a:pt x="16847" y="203"/>
                  </a:cubicBezTo>
                  <a:cubicBezTo>
                    <a:pt x="17514" y="298"/>
                    <a:pt x="17740" y="548"/>
                    <a:pt x="17776" y="1251"/>
                  </a:cubicBezTo>
                  <a:cubicBezTo>
                    <a:pt x="17824" y="2060"/>
                    <a:pt x="17859" y="2882"/>
                    <a:pt x="17859" y="3703"/>
                  </a:cubicBezTo>
                  <a:cubicBezTo>
                    <a:pt x="17859" y="4334"/>
                    <a:pt x="17836" y="5001"/>
                    <a:pt x="17788" y="5632"/>
                  </a:cubicBezTo>
                  <a:cubicBezTo>
                    <a:pt x="17752" y="6109"/>
                    <a:pt x="17657" y="6609"/>
                    <a:pt x="17562" y="7085"/>
                  </a:cubicBezTo>
                  <a:cubicBezTo>
                    <a:pt x="17466" y="7454"/>
                    <a:pt x="17157" y="7644"/>
                    <a:pt x="16800" y="7716"/>
                  </a:cubicBezTo>
                  <a:cubicBezTo>
                    <a:pt x="14954" y="8133"/>
                    <a:pt x="13073" y="8275"/>
                    <a:pt x="11192" y="8204"/>
                  </a:cubicBezTo>
                  <a:cubicBezTo>
                    <a:pt x="11168" y="8180"/>
                    <a:pt x="11156" y="8168"/>
                    <a:pt x="11049" y="8109"/>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8"/>
            <p:cNvSpPr/>
            <p:nvPr/>
          </p:nvSpPr>
          <p:spPr>
            <a:xfrm>
              <a:off x="3910300" y="3268975"/>
              <a:ext cx="403950" cy="127425"/>
            </a:xfrm>
            <a:custGeom>
              <a:avLst/>
              <a:gdLst/>
              <a:ahLst/>
              <a:cxnLst/>
              <a:rect l="l" t="t" r="r" b="b"/>
              <a:pathLst>
                <a:path w="16158" h="5097" extrusionOk="0">
                  <a:moveTo>
                    <a:pt x="48" y="1"/>
                  </a:moveTo>
                  <a:cubicBezTo>
                    <a:pt x="2239" y="191"/>
                    <a:pt x="4310" y="406"/>
                    <a:pt x="6454" y="251"/>
                  </a:cubicBezTo>
                  <a:cubicBezTo>
                    <a:pt x="6466" y="572"/>
                    <a:pt x="6477" y="846"/>
                    <a:pt x="6489" y="1132"/>
                  </a:cubicBezTo>
                  <a:cubicBezTo>
                    <a:pt x="6513" y="1311"/>
                    <a:pt x="6489" y="1489"/>
                    <a:pt x="6525" y="1644"/>
                  </a:cubicBezTo>
                  <a:cubicBezTo>
                    <a:pt x="6585" y="1965"/>
                    <a:pt x="6787" y="2144"/>
                    <a:pt x="7108" y="2156"/>
                  </a:cubicBezTo>
                  <a:cubicBezTo>
                    <a:pt x="7835" y="2168"/>
                    <a:pt x="8561" y="2180"/>
                    <a:pt x="9299" y="2168"/>
                  </a:cubicBezTo>
                  <a:cubicBezTo>
                    <a:pt x="9502" y="2168"/>
                    <a:pt x="9716" y="2096"/>
                    <a:pt x="9906" y="2049"/>
                  </a:cubicBezTo>
                  <a:cubicBezTo>
                    <a:pt x="10192" y="1977"/>
                    <a:pt x="10347" y="1799"/>
                    <a:pt x="10383" y="1501"/>
                  </a:cubicBezTo>
                  <a:cubicBezTo>
                    <a:pt x="10406" y="1191"/>
                    <a:pt x="10454" y="894"/>
                    <a:pt x="10502" y="572"/>
                  </a:cubicBezTo>
                  <a:cubicBezTo>
                    <a:pt x="12371" y="441"/>
                    <a:pt x="14216" y="299"/>
                    <a:pt x="16098" y="156"/>
                  </a:cubicBezTo>
                  <a:cubicBezTo>
                    <a:pt x="16110" y="263"/>
                    <a:pt x="16157" y="358"/>
                    <a:pt x="16133" y="453"/>
                  </a:cubicBezTo>
                  <a:lnTo>
                    <a:pt x="15871" y="4251"/>
                  </a:lnTo>
                  <a:cubicBezTo>
                    <a:pt x="15860" y="4370"/>
                    <a:pt x="15836" y="4490"/>
                    <a:pt x="15812" y="4609"/>
                  </a:cubicBezTo>
                  <a:cubicBezTo>
                    <a:pt x="15693" y="4978"/>
                    <a:pt x="15562" y="5085"/>
                    <a:pt x="15169" y="5073"/>
                  </a:cubicBezTo>
                  <a:cubicBezTo>
                    <a:pt x="13502" y="5037"/>
                    <a:pt x="11823" y="5013"/>
                    <a:pt x="10156" y="5001"/>
                  </a:cubicBezTo>
                  <a:cubicBezTo>
                    <a:pt x="9823" y="5001"/>
                    <a:pt x="9502" y="5037"/>
                    <a:pt x="9156" y="5037"/>
                  </a:cubicBezTo>
                  <a:cubicBezTo>
                    <a:pt x="8120" y="5061"/>
                    <a:pt x="7073" y="5097"/>
                    <a:pt x="6037" y="5085"/>
                  </a:cubicBezTo>
                  <a:cubicBezTo>
                    <a:pt x="4763" y="5073"/>
                    <a:pt x="3489" y="5025"/>
                    <a:pt x="2227" y="4954"/>
                  </a:cubicBezTo>
                  <a:cubicBezTo>
                    <a:pt x="1691" y="4918"/>
                    <a:pt x="1155" y="4835"/>
                    <a:pt x="631" y="4728"/>
                  </a:cubicBezTo>
                  <a:cubicBezTo>
                    <a:pt x="227" y="4656"/>
                    <a:pt x="0" y="4394"/>
                    <a:pt x="24" y="3954"/>
                  </a:cubicBezTo>
                  <a:cubicBezTo>
                    <a:pt x="36" y="3430"/>
                    <a:pt x="36" y="2906"/>
                    <a:pt x="48" y="2394"/>
                  </a:cubicBezTo>
                  <a:cubicBezTo>
                    <a:pt x="48" y="1977"/>
                    <a:pt x="60" y="1561"/>
                    <a:pt x="60" y="1144"/>
                  </a:cubicBezTo>
                  <a:cubicBezTo>
                    <a:pt x="48" y="787"/>
                    <a:pt x="48" y="406"/>
                    <a:pt x="48"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8"/>
            <p:cNvSpPr/>
            <p:nvPr/>
          </p:nvSpPr>
          <p:spPr>
            <a:xfrm>
              <a:off x="4051675" y="2974900"/>
              <a:ext cx="155700" cy="84250"/>
            </a:xfrm>
            <a:custGeom>
              <a:avLst/>
              <a:gdLst/>
              <a:ahLst/>
              <a:cxnLst/>
              <a:rect l="l" t="t" r="r" b="b"/>
              <a:pathLst>
                <a:path w="6228" h="3370" extrusionOk="0">
                  <a:moveTo>
                    <a:pt x="5144" y="3263"/>
                  </a:moveTo>
                  <a:cubicBezTo>
                    <a:pt x="5132" y="3072"/>
                    <a:pt x="5132" y="2870"/>
                    <a:pt x="5097" y="2668"/>
                  </a:cubicBezTo>
                  <a:cubicBezTo>
                    <a:pt x="5073" y="2346"/>
                    <a:pt x="5049" y="2036"/>
                    <a:pt x="4990" y="1727"/>
                  </a:cubicBezTo>
                  <a:cubicBezTo>
                    <a:pt x="4894" y="1286"/>
                    <a:pt x="4597" y="1024"/>
                    <a:pt x="4144" y="1013"/>
                  </a:cubicBezTo>
                  <a:cubicBezTo>
                    <a:pt x="3513" y="1001"/>
                    <a:pt x="2894" y="1001"/>
                    <a:pt x="2275" y="1013"/>
                  </a:cubicBezTo>
                  <a:cubicBezTo>
                    <a:pt x="1799" y="1024"/>
                    <a:pt x="1584" y="1251"/>
                    <a:pt x="1537" y="1727"/>
                  </a:cubicBezTo>
                  <a:cubicBezTo>
                    <a:pt x="1513" y="2084"/>
                    <a:pt x="1525" y="2453"/>
                    <a:pt x="1513" y="2834"/>
                  </a:cubicBezTo>
                  <a:lnTo>
                    <a:pt x="1513" y="3263"/>
                  </a:lnTo>
                  <a:cubicBezTo>
                    <a:pt x="1072" y="3370"/>
                    <a:pt x="691" y="3299"/>
                    <a:pt x="287" y="3287"/>
                  </a:cubicBezTo>
                  <a:cubicBezTo>
                    <a:pt x="96" y="3287"/>
                    <a:pt x="1" y="3156"/>
                    <a:pt x="1" y="2977"/>
                  </a:cubicBezTo>
                  <a:cubicBezTo>
                    <a:pt x="25" y="2322"/>
                    <a:pt x="1" y="1655"/>
                    <a:pt x="96" y="1001"/>
                  </a:cubicBezTo>
                  <a:cubicBezTo>
                    <a:pt x="168" y="417"/>
                    <a:pt x="644" y="48"/>
                    <a:pt x="1287" y="36"/>
                  </a:cubicBezTo>
                  <a:cubicBezTo>
                    <a:pt x="2227" y="1"/>
                    <a:pt x="3156" y="1"/>
                    <a:pt x="4097" y="36"/>
                  </a:cubicBezTo>
                  <a:cubicBezTo>
                    <a:pt x="4561" y="48"/>
                    <a:pt x="5025" y="155"/>
                    <a:pt x="5478" y="274"/>
                  </a:cubicBezTo>
                  <a:cubicBezTo>
                    <a:pt x="5990" y="393"/>
                    <a:pt x="6168" y="596"/>
                    <a:pt x="6192" y="1108"/>
                  </a:cubicBezTo>
                  <a:cubicBezTo>
                    <a:pt x="6228" y="1703"/>
                    <a:pt x="6228" y="2275"/>
                    <a:pt x="6216" y="2870"/>
                  </a:cubicBezTo>
                  <a:cubicBezTo>
                    <a:pt x="6192" y="3310"/>
                    <a:pt x="6121" y="3334"/>
                    <a:pt x="5692" y="3334"/>
                  </a:cubicBezTo>
                  <a:lnTo>
                    <a:pt x="5323" y="3334"/>
                  </a:lnTo>
                  <a:cubicBezTo>
                    <a:pt x="5275" y="3322"/>
                    <a:pt x="5228" y="3287"/>
                    <a:pt x="5144" y="326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8"/>
            <p:cNvSpPr/>
            <p:nvPr/>
          </p:nvSpPr>
          <p:spPr>
            <a:xfrm>
              <a:off x="4077575" y="3242500"/>
              <a:ext cx="86350" cy="70550"/>
            </a:xfrm>
            <a:custGeom>
              <a:avLst/>
              <a:gdLst/>
              <a:ahLst/>
              <a:cxnLst/>
              <a:rect l="l" t="t" r="r" b="b"/>
              <a:pathLst>
                <a:path w="3454" h="2822" extrusionOk="0">
                  <a:moveTo>
                    <a:pt x="310" y="2762"/>
                  </a:moveTo>
                  <a:cubicBezTo>
                    <a:pt x="1" y="1893"/>
                    <a:pt x="96" y="1072"/>
                    <a:pt x="203" y="238"/>
                  </a:cubicBezTo>
                  <a:cubicBezTo>
                    <a:pt x="239" y="48"/>
                    <a:pt x="382" y="0"/>
                    <a:pt x="548" y="0"/>
                  </a:cubicBezTo>
                  <a:cubicBezTo>
                    <a:pt x="858" y="0"/>
                    <a:pt x="1179" y="0"/>
                    <a:pt x="1489" y="12"/>
                  </a:cubicBezTo>
                  <a:cubicBezTo>
                    <a:pt x="1989" y="48"/>
                    <a:pt x="2477" y="84"/>
                    <a:pt x="2989" y="131"/>
                  </a:cubicBezTo>
                  <a:cubicBezTo>
                    <a:pt x="3108" y="143"/>
                    <a:pt x="3215" y="203"/>
                    <a:pt x="3346" y="250"/>
                  </a:cubicBezTo>
                  <a:cubicBezTo>
                    <a:pt x="3454" y="965"/>
                    <a:pt x="3334" y="1643"/>
                    <a:pt x="3263" y="2334"/>
                  </a:cubicBezTo>
                  <a:cubicBezTo>
                    <a:pt x="3227" y="2572"/>
                    <a:pt x="3061" y="2727"/>
                    <a:pt x="2846" y="2739"/>
                  </a:cubicBezTo>
                  <a:cubicBezTo>
                    <a:pt x="2013" y="2822"/>
                    <a:pt x="1156" y="2810"/>
                    <a:pt x="310" y="276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8"/>
            <p:cNvSpPr/>
            <p:nvPr/>
          </p:nvSpPr>
          <p:spPr>
            <a:xfrm>
              <a:off x="3885600" y="2960625"/>
              <a:ext cx="470600" cy="451850"/>
            </a:xfrm>
            <a:custGeom>
              <a:avLst/>
              <a:gdLst/>
              <a:ahLst/>
              <a:cxnLst/>
              <a:rect l="l" t="t" r="r" b="b"/>
              <a:pathLst>
                <a:path w="18824" h="18074" extrusionOk="0">
                  <a:moveTo>
                    <a:pt x="18812" y="7120"/>
                  </a:moveTo>
                  <a:cubicBezTo>
                    <a:pt x="18800" y="6572"/>
                    <a:pt x="18776" y="5858"/>
                    <a:pt x="18705" y="5132"/>
                  </a:cubicBezTo>
                  <a:cubicBezTo>
                    <a:pt x="18633" y="4382"/>
                    <a:pt x="18217" y="3965"/>
                    <a:pt x="17431" y="3858"/>
                  </a:cubicBezTo>
                  <a:cubicBezTo>
                    <a:pt x="16669" y="3762"/>
                    <a:pt x="15847" y="3667"/>
                    <a:pt x="15014" y="3667"/>
                  </a:cubicBezTo>
                  <a:cubicBezTo>
                    <a:pt x="14573" y="3667"/>
                    <a:pt x="14133" y="3703"/>
                    <a:pt x="13740" y="3762"/>
                  </a:cubicBezTo>
                  <a:lnTo>
                    <a:pt x="13680" y="3762"/>
                  </a:lnTo>
                  <a:cubicBezTo>
                    <a:pt x="13621" y="3762"/>
                    <a:pt x="13561" y="3739"/>
                    <a:pt x="13502" y="3739"/>
                  </a:cubicBezTo>
                  <a:lnTo>
                    <a:pt x="13454" y="3739"/>
                  </a:lnTo>
                  <a:lnTo>
                    <a:pt x="13454" y="3584"/>
                  </a:lnTo>
                  <a:lnTo>
                    <a:pt x="13454" y="2965"/>
                  </a:lnTo>
                  <a:cubicBezTo>
                    <a:pt x="13454" y="2869"/>
                    <a:pt x="13442" y="2750"/>
                    <a:pt x="13442" y="2643"/>
                  </a:cubicBezTo>
                  <a:cubicBezTo>
                    <a:pt x="13419" y="2191"/>
                    <a:pt x="13407" y="1750"/>
                    <a:pt x="13347" y="1286"/>
                  </a:cubicBezTo>
                  <a:cubicBezTo>
                    <a:pt x="13288" y="822"/>
                    <a:pt x="12990" y="488"/>
                    <a:pt x="12526" y="333"/>
                  </a:cubicBezTo>
                  <a:lnTo>
                    <a:pt x="12407" y="286"/>
                  </a:lnTo>
                  <a:cubicBezTo>
                    <a:pt x="12037" y="167"/>
                    <a:pt x="11668" y="48"/>
                    <a:pt x="11275" y="36"/>
                  </a:cubicBezTo>
                  <a:cubicBezTo>
                    <a:pt x="10644" y="0"/>
                    <a:pt x="10013" y="0"/>
                    <a:pt x="9251" y="0"/>
                  </a:cubicBezTo>
                  <a:lnTo>
                    <a:pt x="8501" y="0"/>
                  </a:lnTo>
                  <a:lnTo>
                    <a:pt x="8061" y="0"/>
                  </a:lnTo>
                  <a:cubicBezTo>
                    <a:pt x="6930" y="0"/>
                    <a:pt x="6120" y="833"/>
                    <a:pt x="6120" y="1976"/>
                  </a:cubicBezTo>
                  <a:lnTo>
                    <a:pt x="6120" y="3179"/>
                  </a:lnTo>
                  <a:lnTo>
                    <a:pt x="6120" y="3667"/>
                  </a:lnTo>
                  <a:cubicBezTo>
                    <a:pt x="5858" y="3739"/>
                    <a:pt x="5644" y="3762"/>
                    <a:pt x="5441" y="3762"/>
                  </a:cubicBezTo>
                  <a:cubicBezTo>
                    <a:pt x="5322" y="3762"/>
                    <a:pt x="5227" y="3762"/>
                    <a:pt x="5120" y="3739"/>
                  </a:cubicBezTo>
                  <a:lnTo>
                    <a:pt x="4929" y="3739"/>
                  </a:lnTo>
                  <a:cubicBezTo>
                    <a:pt x="4215" y="3727"/>
                    <a:pt x="3477" y="3715"/>
                    <a:pt x="2762" y="3703"/>
                  </a:cubicBezTo>
                  <a:cubicBezTo>
                    <a:pt x="2429" y="3703"/>
                    <a:pt x="2084" y="3679"/>
                    <a:pt x="1739" y="3679"/>
                  </a:cubicBezTo>
                  <a:lnTo>
                    <a:pt x="1715" y="3679"/>
                  </a:lnTo>
                  <a:cubicBezTo>
                    <a:pt x="857" y="3679"/>
                    <a:pt x="167" y="4382"/>
                    <a:pt x="119" y="5227"/>
                  </a:cubicBezTo>
                  <a:cubicBezTo>
                    <a:pt x="107" y="5501"/>
                    <a:pt x="84" y="5751"/>
                    <a:pt x="72" y="6013"/>
                  </a:cubicBezTo>
                  <a:cubicBezTo>
                    <a:pt x="48" y="6346"/>
                    <a:pt x="24" y="6667"/>
                    <a:pt x="12" y="7013"/>
                  </a:cubicBezTo>
                  <a:cubicBezTo>
                    <a:pt x="0" y="8203"/>
                    <a:pt x="0" y="9501"/>
                    <a:pt x="12" y="11097"/>
                  </a:cubicBezTo>
                  <a:cubicBezTo>
                    <a:pt x="12" y="11466"/>
                    <a:pt x="72" y="11894"/>
                    <a:pt x="441" y="12192"/>
                  </a:cubicBezTo>
                  <a:cubicBezTo>
                    <a:pt x="441" y="12192"/>
                    <a:pt x="476" y="12240"/>
                    <a:pt x="488" y="12418"/>
                  </a:cubicBezTo>
                  <a:cubicBezTo>
                    <a:pt x="500" y="12585"/>
                    <a:pt x="500" y="12763"/>
                    <a:pt x="488" y="12918"/>
                  </a:cubicBezTo>
                  <a:lnTo>
                    <a:pt x="488" y="13085"/>
                  </a:lnTo>
                  <a:cubicBezTo>
                    <a:pt x="488" y="13573"/>
                    <a:pt x="488" y="14049"/>
                    <a:pt x="476" y="14549"/>
                  </a:cubicBezTo>
                  <a:cubicBezTo>
                    <a:pt x="476" y="14871"/>
                    <a:pt x="465" y="15216"/>
                    <a:pt x="465" y="15538"/>
                  </a:cubicBezTo>
                  <a:cubicBezTo>
                    <a:pt x="465" y="15942"/>
                    <a:pt x="441" y="16335"/>
                    <a:pt x="441" y="16728"/>
                  </a:cubicBezTo>
                  <a:cubicBezTo>
                    <a:pt x="441" y="17109"/>
                    <a:pt x="607" y="17371"/>
                    <a:pt x="917" y="17490"/>
                  </a:cubicBezTo>
                  <a:cubicBezTo>
                    <a:pt x="977" y="17526"/>
                    <a:pt x="1036" y="17538"/>
                    <a:pt x="1096" y="17574"/>
                  </a:cubicBezTo>
                  <a:cubicBezTo>
                    <a:pt x="1298" y="17645"/>
                    <a:pt x="1477" y="17728"/>
                    <a:pt x="1679" y="17764"/>
                  </a:cubicBezTo>
                  <a:cubicBezTo>
                    <a:pt x="2167" y="17836"/>
                    <a:pt x="2751" y="17919"/>
                    <a:pt x="3358" y="17955"/>
                  </a:cubicBezTo>
                  <a:cubicBezTo>
                    <a:pt x="4787" y="18014"/>
                    <a:pt x="5965" y="18038"/>
                    <a:pt x="7084" y="18038"/>
                  </a:cubicBezTo>
                  <a:lnTo>
                    <a:pt x="7108" y="18038"/>
                  </a:lnTo>
                  <a:cubicBezTo>
                    <a:pt x="7846" y="18038"/>
                    <a:pt x="8585" y="18014"/>
                    <a:pt x="9299" y="17978"/>
                  </a:cubicBezTo>
                  <a:cubicBezTo>
                    <a:pt x="9549" y="17967"/>
                    <a:pt x="9811" y="17967"/>
                    <a:pt x="10061" y="17955"/>
                  </a:cubicBezTo>
                  <a:cubicBezTo>
                    <a:pt x="10549" y="17943"/>
                    <a:pt x="11037" y="17919"/>
                    <a:pt x="11573" y="17919"/>
                  </a:cubicBezTo>
                  <a:cubicBezTo>
                    <a:pt x="13145" y="17919"/>
                    <a:pt x="14704" y="18002"/>
                    <a:pt x="16062" y="18074"/>
                  </a:cubicBezTo>
                  <a:lnTo>
                    <a:pt x="16205" y="18074"/>
                  </a:lnTo>
                  <a:cubicBezTo>
                    <a:pt x="16859" y="18074"/>
                    <a:pt x="17169" y="17800"/>
                    <a:pt x="17324" y="17133"/>
                  </a:cubicBezTo>
                  <a:cubicBezTo>
                    <a:pt x="17371" y="16943"/>
                    <a:pt x="17395" y="16716"/>
                    <a:pt x="17407" y="16431"/>
                  </a:cubicBezTo>
                  <a:cubicBezTo>
                    <a:pt x="17443" y="15919"/>
                    <a:pt x="17467" y="15407"/>
                    <a:pt x="17502" y="14883"/>
                  </a:cubicBezTo>
                  <a:cubicBezTo>
                    <a:pt x="17550" y="14216"/>
                    <a:pt x="17574" y="13549"/>
                    <a:pt x="17621" y="12894"/>
                  </a:cubicBezTo>
                  <a:cubicBezTo>
                    <a:pt x="17633" y="12621"/>
                    <a:pt x="17693" y="12418"/>
                    <a:pt x="17931" y="12240"/>
                  </a:cubicBezTo>
                  <a:cubicBezTo>
                    <a:pt x="18169" y="12061"/>
                    <a:pt x="18383" y="11751"/>
                    <a:pt x="18455" y="11430"/>
                  </a:cubicBezTo>
                  <a:cubicBezTo>
                    <a:pt x="18610" y="10799"/>
                    <a:pt x="18705" y="10180"/>
                    <a:pt x="18753" y="9608"/>
                  </a:cubicBezTo>
                  <a:cubicBezTo>
                    <a:pt x="18824" y="8799"/>
                    <a:pt x="18824" y="8049"/>
                    <a:pt x="18812" y="7120"/>
                  </a:cubicBezTo>
                  <a:close/>
                  <a:moveTo>
                    <a:pt x="16705" y="16573"/>
                  </a:moveTo>
                  <a:cubicBezTo>
                    <a:pt x="16693" y="16693"/>
                    <a:pt x="16681" y="16800"/>
                    <a:pt x="16645" y="16895"/>
                  </a:cubicBezTo>
                  <a:cubicBezTo>
                    <a:pt x="16562" y="17193"/>
                    <a:pt x="16467" y="17252"/>
                    <a:pt x="16169" y="17252"/>
                  </a:cubicBezTo>
                  <a:lnTo>
                    <a:pt x="14597" y="17228"/>
                  </a:lnTo>
                  <a:cubicBezTo>
                    <a:pt x="13454" y="17216"/>
                    <a:pt x="12287" y="17181"/>
                    <a:pt x="11144" y="17181"/>
                  </a:cubicBezTo>
                  <a:lnTo>
                    <a:pt x="11097" y="17181"/>
                  </a:lnTo>
                  <a:cubicBezTo>
                    <a:pt x="10918" y="17181"/>
                    <a:pt x="10740" y="17193"/>
                    <a:pt x="10573" y="17216"/>
                  </a:cubicBezTo>
                  <a:cubicBezTo>
                    <a:pt x="10430" y="17228"/>
                    <a:pt x="10299" y="17228"/>
                    <a:pt x="10144" y="17240"/>
                  </a:cubicBezTo>
                  <a:cubicBezTo>
                    <a:pt x="9918" y="17240"/>
                    <a:pt x="9680" y="17252"/>
                    <a:pt x="9466" y="17252"/>
                  </a:cubicBezTo>
                  <a:cubicBezTo>
                    <a:pt x="8835" y="17276"/>
                    <a:pt x="8192" y="17288"/>
                    <a:pt x="7573" y="17288"/>
                  </a:cubicBezTo>
                  <a:lnTo>
                    <a:pt x="7025" y="17288"/>
                  </a:lnTo>
                  <a:cubicBezTo>
                    <a:pt x="5799" y="17276"/>
                    <a:pt x="4525" y="17228"/>
                    <a:pt x="3215" y="17157"/>
                  </a:cubicBezTo>
                  <a:cubicBezTo>
                    <a:pt x="2679" y="17121"/>
                    <a:pt x="2143" y="17038"/>
                    <a:pt x="1631" y="16943"/>
                  </a:cubicBezTo>
                  <a:cubicBezTo>
                    <a:pt x="1286" y="16883"/>
                    <a:pt x="1131" y="16681"/>
                    <a:pt x="1143" y="16323"/>
                  </a:cubicBezTo>
                  <a:cubicBezTo>
                    <a:pt x="1155" y="15931"/>
                    <a:pt x="1155" y="15526"/>
                    <a:pt x="1167" y="15145"/>
                  </a:cubicBezTo>
                  <a:lnTo>
                    <a:pt x="1167" y="14752"/>
                  </a:lnTo>
                  <a:cubicBezTo>
                    <a:pt x="1167" y="14335"/>
                    <a:pt x="1191" y="13918"/>
                    <a:pt x="1191" y="13502"/>
                  </a:cubicBezTo>
                  <a:lnTo>
                    <a:pt x="1191" y="12752"/>
                  </a:lnTo>
                  <a:lnTo>
                    <a:pt x="1191" y="12525"/>
                  </a:lnTo>
                  <a:lnTo>
                    <a:pt x="1643" y="12573"/>
                  </a:lnTo>
                  <a:cubicBezTo>
                    <a:pt x="3096" y="12704"/>
                    <a:pt x="4441" y="12823"/>
                    <a:pt x="5846" y="12823"/>
                  </a:cubicBezTo>
                  <a:cubicBezTo>
                    <a:pt x="6346" y="12823"/>
                    <a:pt x="6822" y="12811"/>
                    <a:pt x="7299" y="12775"/>
                  </a:cubicBezTo>
                  <a:lnTo>
                    <a:pt x="7334" y="13490"/>
                  </a:lnTo>
                  <a:lnTo>
                    <a:pt x="7334" y="13656"/>
                  </a:lnTo>
                  <a:cubicBezTo>
                    <a:pt x="7334" y="13776"/>
                    <a:pt x="7334" y="13906"/>
                    <a:pt x="7370" y="14037"/>
                  </a:cubicBezTo>
                  <a:cubicBezTo>
                    <a:pt x="7442" y="14430"/>
                    <a:pt x="7704" y="14657"/>
                    <a:pt x="8073" y="14668"/>
                  </a:cubicBezTo>
                  <a:cubicBezTo>
                    <a:pt x="8632" y="14680"/>
                    <a:pt x="9204" y="14692"/>
                    <a:pt x="9799" y="14692"/>
                  </a:cubicBezTo>
                  <a:lnTo>
                    <a:pt x="10275" y="14692"/>
                  </a:lnTo>
                  <a:cubicBezTo>
                    <a:pt x="10478" y="14692"/>
                    <a:pt x="10668" y="14633"/>
                    <a:pt x="10847" y="14597"/>
                  </a:cubicBezTo>
                  <a:lnTo>
                    <a:pt x="10930" y="14561"/>
                  </a:lnTo>
                  <a:cubicBezTo>
                    <a:pt x="11275" y="14478"/>
                    <a:pt x="11490" y="14240"/>
                    <a:pt x="11514" y="13883"/>
                  </a:cubicBezTo>
                  <a:cubicBezTo>
                    <a:pt x="11549" y="13668"/>
                    <a:pt x="11573" y="13466"/>
                    <a:pt x="11585" y="13252"/>
                  </a:cubicBezTo>
                  <a:cubicBezTo>
                    <a:pt x="11609" y="13192"/>
                    <a:pt x="11609" y="13133"/>
                    <a:pt x="11621" y="13085"/>
                  </a:cubicBezTo>
                  <a:cubicBezTo>
                    <a:pt x="13407" y="12954"/>
                    <a:pt x="15181" y="12823"/>
                    <a:pt x="16967" y="12692"/>
                  </a:cubicBezTo>
                  <a:cubicBezTo>
                    <a:pt x="16979" y="12728"/>
                    <a:pt x="16979" y="12775"/>
                    <a:pt x="16979" y="12823"/>
                  </a:cubicBezTo>
                  <a:cubicBezTo>
                    <a:pt x="16895" y="13883"/>
                    <a:pt x="16812" y="15085"/>
                    <a:pt x="16705" y="16573"/>
                  </a:cubicBezTo>
                  <a:close/>
                  <a:moveTo>
                    <a:pt x="8025" y="11585"/>
                  </a:moveTo>
                  <a:lnTo>
                    <a:pt x="8025" y="11525"/>
                  </a:lnTo>
                  <a:cubicBezTo>
                    <a:pt x="8025" y="11478"/>
                    <a:pt x="8037" y="11418"/>
                    <a:pt x="8216" y="11418"/>
                  </a:cubicBezTo>
                  <a:lnTo>
                    <a:pt x="8454" y="11418"/>
                  </a:lnTo>
                  <a:cubicBezTo>
                    <a:pt x="8656" y="11418"/>
                    <a:pt x="8894" y="11418"/>
                    <a:pt x="9132" y="11442"/>
                  </a:cubicBezTo>
                  <a:cubicBezTo>
                    <a:pt x="9597" y="11466"/>
                    <a:pt x="10085" y="11501"/>
                    <a:pt x="10632" y="11549"/>
                  </a:cubicBezTo>
                  <a:cubicBezTo>
                    <a:pt x="10692" y="11549"/>
                    <a:pt x="10752" y="11585"/>
                    <a:pt x="10835" y="11609"/>
                  </a:cubicBezTo>
                  <a:cubicBezTo>
                    <a:pt x="10847" y="11609"/>
                    <a:pt x="10859" y="11632"/>
                    <a:pt x="10859" y="11632"/>
                  </a:cubicBezTo>
                  <a:cubicBezTo>
                    <a:pt x="10918" y="12180"/>
                    <a:pt x="10859" y="12740"/>
                    <a:pt x="10799" y="13287"/>
                  </a:cubicBezTo>
                  <a:cubicBezTo>
                    <a:pt x="10787" y="13383"/>
                    <a:pt x="10775" y="13490"/>
                    <a:pt x="10775" y="13597"/>
                  </a:cubicBezTo>
                  <a:cubicBezTo>
                    <a:pt x="10740" y="13823"/>
                    <a:pt x="10561" y="13859"/>
                    <a:pt x="10490" y="13883"/>
                  </a:cubicBezTo>
                  <a:cubicBezTo>
                    <a:pt x="10097" y="13918"/>
                    <a:pt x="9668" y="13942"/>
                    <a:pt x="9192" y="13942"/>
                  </a:cubicBezTo>
                  <a:cubicBezTo>
                    <a:pt x="8787" y="13942"/>
                    <a:pt x="8394" y="13918"/>
                    <a:pt x="8073" y="13906"/>
                  </a:cubicBezTo>
                  <a:cubicBezTo>
                    <a:pt x="7858" y="13121"/>
                    <a:pt x="7930" y="12371"/>
                    <a:pt x="8025" y="11585"/>
                  </a:cubicBezTo>
                  <a:close/>
                  <a:moveTo>
                    <a:pt x="12466" y="12287"/>
                  </a:moveTo>
                  <a:cubicBezTo>
                    <a:pt x="12180" y="12287"/>
                    <a:pt x="11906" y="12287"/>
                    <a:pt x="11621" y="12275"/>
                  </a:cubicBezTo>
                  <a:cubicBezTo>
                    <a:pt x="11621" y="12275"/>
                    <a:pt x="11609" y="12252"/>
                    <a:pt x="11585" y="12252"/>
                  </a:cubicBezTo>
                  <a:lnTo>
                    <a:pt x="11585" y="12097"/>
                  </a:lnTo>
                  <a:lnTo>
                    <a:pt x="11585" y="11513"/>
                  </a:lnTo>
                  <a:cubicBezTo>
                    <a:pt x="11573" y="11097"/>
                    <a:pt x="11466" y="10811"/>
                    <a:pt x="10954" y="10787"/>
                  </a:cubicBezTo>
                  <a:cubicBezTo>
                    <a:pt x="9954" y="10728"/>
                    <a:pt x="9049" y="10668"/>
                    <a:pt x="8180" y="10644"/>
                  </a:cubicBezTo>
                  <a:lnTo>
                    <a:pt x="8144" y="10644"/>
                  </a:lnTo>
                  <a:cubicBezTo>
                    <a:pt x="7644" y="10644"/>
                    <a:pt x="7394" y="10906"/>
                    <a:pt x="7334" y="11418"/>
                  </a:cubicBezTo>
                  <a:lnTo>
                    <a:pt x="7275" y="11930"/>
                  </a:lnTo>
                  <a:cubicBezTo>
                    <a:pt x="7215" y="11942"/>
                    <a:pt x="7156" y="11942"/>
                    <a:pt x="7096" y="11954"/>
                  </a:cubicBezTo>
                  <a:cubicBezTo>
                    <a:pt x="6882" y="11990"/>
                    <a:pt x="6680" y="12013"/>
                    <a:pt x="6465" y="12013"/>
                  </a:cubicBezTo>
                  <a:cubicBezTo>
                    <a:pt x="6132" y="12037"/>
                    <a:pt x="5787" y="12037"/>
                    <a:pt x="5453" y="12037"/>
                  </a:cubicBezTo>
                  <a:cubicBezTo>
                    <a:pt x="4263" y="12037"/>
                    <a:pt x="3036" y="11942"/>
                    <a:pt x="1810" y="11763"/>
                  </a:cubicBezTo>
                  <a:cubicBezTo>
                    <a:pt x="786" y="11620"/>
                    <a:pt x="786" y="11573"/>
                    <a:pt x="726" y="10847"/>
                  </a:cubicBezTo>
                  <a:cubicBezTo>
                    <a:pt x="726" y="10751"/>
                    <a:pt x="715" y="10668"/>
                    <a:pt x="715" y="10561"/>
                  </a:cubicBezTo>
                  <a:cubicBezTo>
                    <a:pt x="560" y="8715"/>
                    <a:pt x="679" y="6894"/>
                    <a:pt x="834" y="5370"/>
                  </a:cubicBezTo>
                  <a:cubicBezTo>
                    <a:pt x="846" y="5203"/>
                    <a:pt x="869" y="5013"/>
                    <a:pt x="953" y="4858"/>
                  </a:cubicBezTo>
                  <a:cubicBezTo>
                    <a:pt x="1096" y="4560"/>
                    <a:pt x="1322" y="4429"/>
                    <a:pt x="1643" y="4429"/>
                  </a:cubicBezTo>
                  <a:lnTo>
                    <a:pt x="1739" y="4429"/>
                  </a:lnTo>
                  <a:cubicBezTo>
                    <a:pt x="2024" y="4429"/>
                    <a:pt x="2298" y="4429"/>
                    <a:pt x="2584" y="4417"/>
                  </a:cubicBezTo>
                  <a:cubicBezTo>
                    <a:pt x="2870" y="4417"/>
                    <a:pt x="3155" y="4393"/>
                    <a:pt x="3417" y="4393"/>
                  </a:cubicBezTo>
                  <a:cubicBezTo>
                    <a:pt x="3763" y="4393"/>
                    <a:pt x="4025" y="4417"/>
                    <a:pt x="4298" y="4429"/>
                  </a:cubicBezTo>
                  <a:cubicBezTo>
                    <a:pt x="4596" y="4441"/>
                    <a:pt x="4906" y="4453"/>
                    <a:pt x="5251" y="4453"/>
                  </a:cubicBezTo>
                  <a:cubicBezTo>
                    <a:pt x="5739" y="4453"/>
                    <a:pt x="6227" y="4441"/>
                    <a:pt x="6703" y="4429"/>
                  </a:cubicBezTo>
                  <a:lnTo>
                    <a:pt x="6977" y="4417"/>
                  </a:lnTo>
                  <a:cubicBezTo>
                    <a:pt x="7096" y="4417"/>
                    <a:pt x="7215" y="4393"/>
                    <a:pt x="7346" y="4393"/>
                  </a:cubicBezTo>
                  <a:cubicBezTo>
                    <a:pt x="7477" y="4393"/>
                    <a:pt x="7584" y="4393"/>
                    <a:pt x="7692" y="4417"/>
                  </a:cubicBezTo>
                  <a:cubicBezTo>
                    <a:pt x="8394" y="4489"/>
                    <a:pt x="9132" y="4512"/>
                    <a:pt x="10085" y="4512"/>
                  </a:cubicBezTo>
                  <a:cubicBezTo>
                    <a:pt x="10502" y="4512"/>
                    <a:pt x="10930" y="4512"/>
                    <a:pt x="11347" y="4501"/>
                  </a:cubicBezTo>
                  <a:cubicBezTo>
                    <a:pt x="11764" y="4501"/>
                    <a:pt x="12204" y="4489"/>
                    <a:pt x="12621" y="4489"/>
                  </a:cubicBezTo>
                  <a:lnTo>
                    <a:pt x="13014" y="4489"/>
                  </a:lnTo>
                  <a:lnTo>
                    <a:pt x="13133" y="4489"/>
                  </a:lnTo>
                  <a:cubicBezTo>
                    <a:pt x="13538" y="4489"/>
                    <a:pt x="13942" y="4477"/>
                    <a:pt x="14323" y="4453"/>
                  </a:cubicBezTo>
                  <a:cubicBezTo>
                    <a:pt x="14716" y="4441"/>
                    <a:pt x="15121" y="4429"/>
                    <a:pt x="15502" y="4429"/>
                  </a:cubicBezTo>
                  <a:lnTo>
                    <a:pt x="15574" y="4429"/>
                  </a:lnTo>
                  <a:cubicBezTo>
                    <a:pt x="16109" y="4429"/>
                    <a:pt x="16633" y="4501"/>
                    <a:pt x="17229" y="4572"/>
                  </a:cubicBezTo>
                  <a:cubicBezTo>
                    <a:pt x="17824" y="4655"/>
                    <a:pt x="18002" y="4846"/>
                    <a:pt x="18050" y="5465"/>
                  </a:cubicBezTo>
                  <a:cubicBezTo>
                    <a:pt x="18098" y="6215"/>
                    <a:pt x="18122" y="7013"/>
                    <a:pt x="18122" y="7906"/>
                  </a:cubicBezTo>
                  <a:cubicBezTo>
                    <a:pt x="18122" y="8656"/>
                    <a:pt x="18110" y="9263"/>
                    <a:pt x="18062" y="9835"/>
                  </a:cubicBezTo>
                  <a:cubicBezTo>
                    <a:pt x="18038" y="10263"/>
                    <a:pt x="17955" y="10704"/>
                    <a:pt x="17824" y="11239"/>
                  </a:cubicBezTo>
                  <a:cubicBezTo>
                    <a:pt x="17764" y="11513"/>
                    <a:pt x="17538" y="11692"/>
                    <a:pt x="17181" y="11775"/>
                  </a:cubicBezTo>
                  <a:cubicBezTo>
                    <a:pt x="15669" y="12121"/>
                    <a:pt x="14097" y="12287"/>
                    <a:pt x="12466" y="12287"/>
                  </a:cubicBezTo>
                  <a:close/>
                  <a:moveTo>
                    <a:pt x="11073" y="3739"/>
                  </a:moveTo>
                  <a:lnTo>
                    <a:pt x="11002" y="3739"/>
                  </a:lnTo>
                  <a:cubicBezTo>
                    <a:pt x="10883" y="3762"/>
                    <a:pt x="10775" y="3762"/>
                    <a:pt x="10656" y="3762"/>
                  </a:cubicBezTo>
                  <a:lnTo>
                    <a:pt x="10121" y="3762"/>
                  </a:lnTo>
                  <a:cubicBezTo>
                    <a:pt x="9763" y="3762"/>
                    <a:pt x="9370" y="3762"/>
                    <a:pt x="8989" y="3739"/>
                  </a:cubicBezTo>
                  <a:cubicBezTo>
                    <a:pt x="8704" y="3727"/>
                    <a:pt x="8692" y="3715"/>
                    <a:pt x="8680" y="3441"/>
                  </a:cubicBezTo>
                  <a:cubicBezTo>
                    <a:pt x="8656" y="3131"/>
                    <a:pt x="8680" y="2822"/>
                    <a:pt x="8692" y="2512"/>
                  </a:cubicBezTo>
                  <a:lnTo>
                    <a:pt x="8692" y="2417"/>
                  </a:lnTo>
                  <a:cubicBezTo>
                    <a:pt x="8704" y="2226"/>
                    <a:pt x="8811" y="2191"/>
                    <a:pt x="8918" y="2191"/>
                  </a:cubicBezTo>
                  <a:lnTo>
                    <a:pt x="9335" y="2191"/>
                  </a:lnTo>
                  <a:lnTo>
                    <a:pt x="9894" y="2191"/>
                  </a:lnTo>
                  <a:cubicBezTo>
                    <a:pt x="10144" y="2191"/>
                    <a:pt x="10371" y="2191"/>
                    <a:pt x="10561" y="2215"/>
                  </a:cubicBezTo>
                  <a:cubicBezTo>
                    <a:pt x="10918" y="2226"/>
                    <a:pt x="11037" y="2346"/>
                    <a:pt x="11085" y="2727"/>
                  </a:cubicBezTo>
                  <a:lnTo>
                    <a:pt x="11085" y="2762"/>
                  </a:lnTo>
                  <a:cubicBezTo>
                    <a:pt x="11156" y="3108"/>
                    <a:pt x="11192" y="3429"/>
                    <a:pt x="11073" y="3739"/>
                  </a:cubicBezTo>
                  <a:close/>
                  <a:moveTo>
                    <a:pt x="12704" y="3429"/>
                  </a:moveTo>
                  <a:cubicBezTo>
                    <a:pt x="12692" y="3739"/>
                    <a:pt x="12692" y="3739"/>
                    <a:pt x="12335" y="3762"/>
                  </a:cubicBezTo>
                  <a:lnTo>
                    <a:pt x="12204" y="3762"/>
                  </a:lnTo>
                  <a:lnTo>
                    <a:pt x="11978" y="3762"/>
                  </a:lnTo>
                  <a:cubicBezTo>
                    <a:pt x="11966" y="3762"/>
                    <a:pt x="11942" y="3739"/>
                    <a:pt x="11918" y="3739"/>
                  </a:cubicBezTo>
                  <a:lnTo>
                    <a:pt x="11918" y="3655"/>
                  </a:lnTo>
                  <a:cubicBezTo>
                    <a:pt x="11918" y="3524"/>
                    <a:pt x="11906" y="3369"/>
                    <a:pt x="11883" y="3239"/>
                  </a:cubicBezTo>
                  <a:cubicBezTo>
                    <a:pt x="11883" y="3167"/>
                    <a:pt x="11871" y="3084"/>
                    <a:pt x="11871" y="3000"/>
                  </a:cubicBezTo>
                  <a:cubicBezTo>
                    <a:pt x="11859" y="2762"/>
                    <a:pt x="11835" y="2524"/>
                    <a:pt x="11787" y="2286"/>
                  </a:cubicBezTo>
                  <a:cubicBezTo>
                    <a:pt x="11668" y="1774"/>
                    <a:pt x="11311" y="1464"/>
                    <a:pt x="10799" y="1464"/>
                  </a:cubicBezTo>
                  <a:cubicBezTo>
                    <a:pt x="10478" y="1453"/>
                    <a:pt x="10144" y="1453"/>
                    <a:pt x="9835" y="1453"/>
                  </a:cubicBezTo>
                  <a:cubicBezTo>
                    <a:pt x="9525" y="1453"/>
                    <a:pt x="9216" y="1453"/>
                    <a:pt x="8918" y="1464"/>
                  </a:cubicBezTo>
                  <a:cubicBezTo>
                    <a:pt x="8358" y="1476"/>
                    <a:pt x="8096" y="1750"/>
                    <a:pt x="8037" y="2310"/>
                  </a:cubicBezTo>
                  <a:cubicBezTo>
                    <a:pt x="8001" y="2584"/>
                    <a:pt x="8001" y="2846"/>
                    <a:pt x="8001" y="3108"/>
                  </a:cubicBezTo>
                  <a:lnTo>
                    <a:pt x="8001" y="3429"/>
                  </a:lnTo>
                  <a:lnTo>
                    <a:pt x="8001" y="3715"/>
                  </a:lnTo>
                  <a:lnTo>
                    <a:pt x="8001" y="3739"/>
                  </a:lnTo>
                  <a:cubicBezTo>
                    <a:pt x="7870" y="3762"/>
                    <a:pt x="7739" y="3774"/>
                    <a:pt x="7584" y="3774"/>
                  </a:cubicBezTo>
                  <a:cubicBezTo>
                    <a:pt x="7454" y="3774"/>
                    <a:pt x="7334" y="3774"/>
                    <a:pt x="7215" y="3762"/>
                  </a:cubicBezTo>
                  <a:cubicBezTo>
                    <a:pt x="7132" y="3762"/>
                    <a:pt x="7037" y="3739"/>
                    <a:pt x="6953" y="3739"/>
                  </a:cubicBezTo>
                  <a:cubicBezTo>
                    <a:pt x="6906" y="3739"/>
                    <a:pt x="6870" y="3727"/>
                    <a:pt x="6846" y="3715"/>
                  </a:cubicBezTo>
                  <a:cubicBezTo>
                    <a:pt x="6811" y="3679"/>
                    <a:pt x="6811" y="3643"/>
                    <a:pt x="6811" y="3584"/>
                  </a:cubicBezTo>
                  <a:cubicBezTo>
                    <a:pt x="6811" y="3417"/>
                    <a:pt x="6811" y="3239"/>
                    <a:pt x="6822" y="3072"/>
                  </a:cubicBezTo>
                  <a:cubicBezTo>
                    <a:pt x="6822" y="2596"/>
                    <a:pt x="6846" y="2096"/>
                    <a:pt x="6906" y="1619"/>
                  </a:cubicBezTo>
                  <a:cubicBezTo>
                    <a:pt x="6965" y="1119"/>
                    <a:pt x="7382" y="798"/>
                    <a:pt x="7954" y="762"/>
                  </a:cubicBezTo>
                  <a:cubicBezTo>
                    <a:pt x="8418" y="750"/>
                    <a:pt x="8882" y="750"/>
                    <a:pt x="9311" y="750"/>
                  </a:cubicBezTo>
                  <a:cubicBezTo>
                    <a:pt x="9799" y="750"/>
                    <a:pt x="10299" y="762"/>
                    <a:pt x="10752" y="786"/>
                  </a:cubicBezTo>
                  <a:cubicBezTo>
                    <a:pt x="11192" y="798"/>
                    <a:pt x="11609" y="881"/>
                    <a:pt x="12109" y="1000"/>
                  </a:cubicBezTo>
                  <a:cubicBezTo>
                    <a:pt x="12561" y="1107"/>
                    <a:pt x="12680" y="1262"/>
                    <a:pt x="12704" y="1703"/>
                  </a:cubicBezTo>
                  <a:cubicBezTo>
                    <a:pt x="12728" y="2274"/>
                    <a:pt x="12740" y="2869"/>
                    <a:pt x="12704" y="342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9" name="Google Shape;279;p28"/>
          <p:cNvSpPr/>
          <p:nvPr/>
        </p:nvSpPr>
        <p:spPr>
          <a:xfrm rot="-1177723">
            <a:off x="3327008" y="583119"/>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8"/>
          <p:cNvSpPr/>
          <p:nvPr/>
        </p:nvSpPr>
        <p:spPr>
          <a:xfrm rot="-1140824">
            <a:off x="6115190" y="3276706"/>
            <a:ext cx="431893" cy="415208"/>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13" y="-11419"/>
            <a:ext cx="1684799" cy="196318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0"/>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TABLE OF CONTENTS</a:t>
            </a:r>
            <a:endParaRPr/>
          </a:p>
        </p:txBody>
      </p:sp>
      <p:sp>
        <p:nvSpPr>
          <p:cNvPr id="302" name="Google Shape;302;p30"/>
          <p:cNvSpPr txBox="1">
            <a:spLocks noGrp="1"/>
          </p:cNvSpPr>
          <p:nvPr>
            <p:ph type="subTitle" idx="1"/>
          </p:nvPr>
        </p:nvSpPr>
        <p:spPr>
          <a:xfrm>
            <a:off x="713100" y="3350866"/>
            <a:ext cx="1819800" cy="4482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Essential Letters and Sounds</a:t>
            </a:r>
            <a:endParaRPr dirty="0"/>
          </a:p>
        </p:txBody>
      </p:sp>
      <p:sp>
        <p:nvSpPr>
          <p:cNvPr id="303" name="Google Shape;303;p30"/>
          <p:cNvSpPr txBox="1">
            <a:spLocks noGrp="1"/>
          </p:cNvSpPr>
          <p:nvPr>
            <p:ph type="subTitle" idx="3"/>
          </p:nvPr>
        </p:nvSpPr>
        <p:spPr>
          <a:xfrm>
            <a:off x="713100" y="3948163"/>
            <a:ext cx="1819800" cy="987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dirty="0"/>
          </a:p>
        </p:txBody>
      </p:sp>
      <p:sp>
        <p:nvSpPr>
          <p:cNvPr id="304" name="Google Shape;304;p30"/>
          <p:cNvSpPr txBox="1">
            <a:spLocks noGrp="1"/>
          </p:cNvSpPr>
          <p:nvPr>
            <p:ph type="subTitle" idx="5"/>
          </p:nvPr>
        </p:nvSpPr>
        <p:spPr>
          <a:xfrm>
            <a:off x="2680325" y="3350866"/>
            <a:ext cx="1819800" cy="4482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Phonics Screening Check</a:t>
            </a:r>
            <a:endParaRPr dirty="0"/>
          </a:p>
        </p:txBody>
      </p:sp>
      <p:sp>
        <p:nvSpPr>
          <p:cNvPr id="305" name="Google Shape;305;p30"/>
          <p:cNvSpPr txBox="1">
            <a:spLocks noGrp="1"/>
          </p:cNvSpPr>
          <p:nvPr>
            <p:ph type="subTitle" idx="6"/>
          </p:nvPr>
        </p:nvSpPr>
        <p:spPr>
          <a:xfrm>
            <a:off x="2746129" y="3975781"/>
            <a:ext cx="1819800" cy="987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dirty="0"/>
          </a:p>
        </p:txBody>
      </p:sp>
      <p:sp>
        <p:nvSpPr>
          <p:cNvPr id="306" name="Google Shape;306;p30"/>
          <p:cNvSpPr txBox="1">
            <a:spLocks noGrp="1"/>
          </p:cNvSpPr>
          <p:nvPr>
            <p:ph type="subTitle" idx="8"/>
          </p:nvPr>
        </p:nvSpPr>
        <p:spPr>
          <a:xfrm>
            <a:off x="4643925" y="3043200"/>
            <a:ext cx="1819800" cy="4482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Helping at Home</a:t>
            </a:r>
            <a:endParaRPr dirty="0"/>
          </a:p>
        </p:txBody>
      </p:sp>
      <p:sp>
        <p:nvSpPr>
          <p:cNvPr id="307" name="Google Shape;307;p30"/>
          <p:cNvSpPr txBox="1">
            <a:spLocks noGrp="1"/>
          </p:cNvSpPr>
          <p:nvPr>
            <p:ph type="subTitle" idx="9"/>
          </p:nvPr>
        </p:nvSpPr>
        <p:spPr>
          <a:xfrm>
            <a:off x="4643925" y="3390942"/>
            <a:ext cx="1819800" cy="987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dirty="0"/>
          </a:p>
        </p:txBody>
      </p:sp>
      <p:sp>
        <p:nvSpPr>
          <p:cNvPr id="310" name="Google Shape;310;p30"/>
          <p:cNvSpPr/>
          <p:nvPr/>
        </p:nvSpPr>
        <p:spPr>
          <a:xfrm>
            <a:off x="997625" y="1527138"/>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0"/>
          <p:cNvSpPr/>
          <p:nvPr/>
        </p:nvSpPr>
        <p:spPr>
          <a:xfrm>
            <a:off x="2992675" y="1527138"/>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0"/>
          <p:cNvSpPr/>
          <p:nvPr/>
        </p:nvSpPr>
        <p:spPr>
          <a:xfrm>
            <a:off x="4950825" y="1527138"/>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0"/>
          <p:cNvSpPr/>
          <p:nvPr/>
        </p:nvSpPr>
        <p:spPr>
          <a:xfrm>
            <a:off x="6922600" y="1527138"/>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0"/>
          <p:cNvSpPr txBox="1">
            <a:spLocks noGrp="1"/>
          </p:cNvSpPr>
          <p:nvPr>
            <p:ph type="title" idx="2"/>
          </p:nvPr>
        </p:nvSpPr>
        <p:spPr>
          <a:xfrm>
            <a:off x="1220324" y="1840488"/>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sp>
        <p:nvSpPr>
          <p:cNvPr id="315" name="Google Shape;315;p30"/>
          <p:cNvSpPr txBox="1">
            <a:spLocks noGrp="1"/>
          </p:cNvSpPr>
          <p:nvPr>
            <p:ph type="title" idx="4"/>
          </p:nvPr>
        </p:nvSpPr>
        <p:spPr>
          <a:xfrm>
            <a:off x="3185736" y="1840488"/>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02</a:t>
            </a:r>
            <a:endParaRPr/>
          </a:p>
        </p:txBody>
      </p:sp>
      <p:sp>
        <p:nvSpPr>
          <p:cNvPr id="316" name="Google Shape;316;p30"/>
          <p:cNvSpPr txBox="1">
            <a:spLocks noGrp="1"/>
          </p:cNvSpPr>
          <p:nvPr>
            <p:ph type="title" idx="7"/>
          </p:nvPr>
        </p:nvSpPr>
        <p:spPr>
          <a:xfrm>
            <a:off x="5151149" y="1840488"/>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03</a:t>
            </a:r>
            <a:endParaRPr/>
          </a:p>
        </p:txBody>
      </p:sp>
      <p:sp>
        <p:nvSpPr>
          <p:cNvPr id="317" name="Google Shape;317;p30"/>
          <p:cNvSpPr txBox="1">
            <a:spLocks noGrp="1"/>
          </p:cNvSpPr>
          <p:nvPr>
            <p:ph type="title" idx="13"/>
          </p:nvPr>
        </p:nvSpPr>
        <p:spPr>
          <a:xfrm>
            <a:off x="7116549" y="1840488"/>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04</a:t>
            </a:r>
            <a:endParaRPr/>
          </a:p>
        </p:txBody>
      </p:sp>
      <p:sp>
        <p:nvSpPr>
          <p:cNvPr id="318" name="Google Shape;318;p30"/>
          <p:cNvSpPr/>
          <p:nvPr/>
        </p:nvSpPr>
        <p:spPr>
          <a:xfrm>
            <a:off x="293871" y="14533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19" name="Google Shape;319;p30"/>
          <p:cNvGrpSpPr/>
          <p:nvPr/>
        </p:nvGrpSpPr>
        <p:grpSpPr>
          <a:xfrm>
            <a:off x="7491399" y="140252"/>
            <a:ext cx="1486776" cy="1768848"/>
            <a:chOff x="2775625" y="1435725"/>
            <a:chExt cx="662025" cy="787625"/>
          </a:xfrm>
        </p:grpSpPr>
        <p:sp>
          <p:nvSpPr>
            <p:cNvPr id="320" name="Google Shape;320;p30"/>
            <p:cNvSpPr/>
            <p:nvPr/>
          </p:nvSpPr>
          <p:spPr>
            <a:xfrm>
              <a:off x="2994100" y="1454100"/>
              <a:ext cx="425375" cy="308900"/>
            </a:xfrm>
            <a:custGeom>
              <a:avLst/>
              <a:gdLst/>
              <a:ahLst/>
              <a:cxnLst/>
              <a:rect l="l" t="t" r="r" b="b"/>
              <a:pathLst>
                <a:path w="17015" h="12356" extrusionOk="0">
                  <a:moveTo>
                    <a:pt x="9652" y="0"/>
                  </a:moveTo>
                  <a:cubicBezTo>
                    <a:pt x="9340" y="0"/>
                    <a:pt x="9028" y="32"/>
                    <a:pt x="8716" y="87"/>
                  </a:cubicBezTo>
                  <a:cubicBezTo>
                    <a:pt x="8454" y="123"/>
                    <a:pt x="8169" y="158"/>
                    <a:pt x="7931" y="301"/>
                  </a:cubicBezTo>
                  <a:cubicBezTo>
                    <a:pt x="7728" y="420"/>
                    <a:pt x="7514" y="468"/>
                    <a:pt x="7288" y="504"/>
                  </a:cubicBezTo>
                  <a:cubicBezTo>
                    <a:pt x="6930" y="527"/>
                    <a:pt x="6609" y="635"/>
                    <a:pt x="6276" y="778"/>
                  </a:cubicBezTo>
                  <a:cubicBezTo>
                    <a:pt x="6157" y="837"/>
                    <a:pt x="6026" y="885"/>
                    <a:pt x="5895" y="897"/>
                  </a:cubicBezTo>
                  <a:cubicBezTo>
                    <a:pt x="5597" y="944"/>
                    <a:pt x="5311" y="1075"/>
                    <a:pt x="5061" y="1230"/>
                  </a:cubicBezTo>
                  <a:cubicBezTo>
                    <a:pt x="4609" y="1480"/>
                    <a:pt x="4168" y="1754"/>
                    <a:pt x="3716" y="1992"/>
                  </a:cubicBezTo>
                  <a:cubicBezTo>
                    <a:pt x="3359" y="2182"/>
                    <a:pt x="3037" y="2409"/>
                    <a:pt x="2739" y="2671"/>
                  </a:cubicBezTo>
                  <a:cubicBezTo>
                    <a:pt x="2585" y="2802"/>
                    <a:pt x="2442" y="2944"/>
                    <a:pt x="2251" y="3028"/>
                  </a:cubicBezTo>
                  <a:cubicBezTo>
                    <a:pt x="2192" y="3064"/>
                    <a:pt x="2108" y="3123"/>
                    <a:pt x="2073" y="3159"/>
                  </a:cubicBezTo>
                  <a:cubicBezTo>
                    <a:pt x="1680" y="3671"/>
                    <a:pt x="1263" y="4159"/>
                    <a:pt x="918" y="4707"/>
                  </a:cubicBezTo>
                  <a:cubicBezTo>
                    <a:pt x="596" y="5266"/>
                    <a:pt x="358" y="5861"/>
                    <a:pt x="108" y="6433"/>
                  </a:cubicBezTo>
                  <a:cubicBezTo>
                    <a:pt x="13" y="6635"/>
                    <a:pt x="1" y="6826"/>
                    <a:pt x="25" y="7028"/>
                  </a:cubicBezTo>
                  <a:cubicBezTo>
                    <a:pt x="72" y="7374"/>
                    <a:pt x="120" y="7707"/>
                    <a:pt x="168" y="8040"/>
                  </a:cubicBezTo>
                  <a:cubicBezTo>
                    <a:pt x="203" y="8326"/>
                    <a:pt x="346" y="8600"/>
                    <a:pt x="465" y="8850"/>
                  </a:cubicBezTo>
                  <a:cubicBezTo>
                    <a:pt x="501" y="8933"/>
                    <a:pt x="608" y="9017"/>
                    <a:pt x="703" y="9076"/>
                  </a:cubicBezTo>
                  <a:cubicBezTo>
                    <a:pt x="775" y="9136"/>
                    <a:pt x="894" y="9159"/>
                    <a:pt x="942" y="9231"/>
                  </a:cubicBezTo>
                  <a:cubicBezTo>
                    <a:pt x="1061" y="9386"/>
                    <a:pt x="1204" y="9457"/>
                    <a:pt x="1370" y="9529"/>
                  </a:cubicBezTo>
                  <a:cubicBezTo>
                    <a:pt x="1489" y="9588"/>
                    <a:pt x="1608" y="9671"/>
                    <a:pt x="1739" y="9731"/>
                  </a:cubicBezTo>
                  <a:cubicBezTo>
                    <a:pt x="1835" y="9767"/>
                    <a:pt x="1918" y="9814"/>
                    <a:pt x="2013" y="9850"/>
                  </a:cubicBezTo>
                  <a:cubicBezTo>
                    <a:pt x="2144" y="9874"/>
                    <a:pt x="2263" y="9933"/>
                    <a:pt x="2382" y="10029"/>
                  </a:cubicBezTo>
                  <a:cubicBezTo>
                    <a:pt x="2466" y="10088"/>
                    <a:pt x="2573" y="10148"/>
                    <a:pt x="2680" y="10172"/>
                  </a:cubicBezTo>
                  <a:cubicBezTo>
                    <a:pt x="3275" y="10386"/>
                    <a:pt x="3859" y="10600"/>
                    <a:pt x="4478" y="10719"/>
                  </a:cubicBezTo>
                  <a:cubicBezTo>
                    <a:pt x="4640" y="10753"/>
                    <a:pt x="4802" y="10781"/>
                    <a:pt x="4960" y="10781"/>
                  </a:cubicBezTo>
                  <a:cubicBezTo>
                    <a:pt x="5022" y="10781"/>
                    <a:pt x="5084" y="10777"/>
                    <a:pt x="5144" y="10767"/>
                  </a:cubicBezTo>
                  <a:cubicBezTo>
                    <a:pt x="5192" y="10767"/>
                    <a:pt x="5252" y="10755"/>
                    <a:pt x="5299" y="10755"/>
                  </a:cubicBezTo>
                  <a:lnTo>
                    <a:pt x="5371" y="10755"/>
                  </a:lnTo>
                  <a:cubicBezTo>
                    <a:pt x="5609" y="10755"/>
                    <a:pt x="5728" y="10838"/>
                    <a:pt x="5776" y="11064"/>
                  </a:cubicBezTo>
                  <a:cubicBezTo>
                    <a:pt x="5835" y="11422"/>
                    <a:pt x="5883" y="11779"/>
                    <a:pt x="5942" y="12148"/>
                  </a:cubicBezTo>
                  <a:cubicBezTo>
                    <a:pt x="5954" y="12231"/>
                    <a:pt x="5942" y="12303"/>
                    <a:pt x="6026" y="12350"/>
                  </a:cubicBezTo>
                  <a:cubicBezTo>
                    <a:pt x="6033" y="12350"/>
                    <a:pt x="6047" y="12356"/>
                    <a:pt x="6058" y="12356"/>
                  </a:cubicBezTo>
                  <a:cubicBezTo>
                    <a:pt x="6064" y="12356"/>
                    <a:pt x="6069" y="12354"/>
                    <a:pt x="6073" y="12350"/>
                  </a:cubicBezTo>
                  <a:cubicBezTo>
                    <a:pt x="6549" y="12136"/>
                    <a:pt x="6990" y="11898"/>
                    <a:pt x="7335" y="11481"/>
                  </a:cubicBezTo>
                  <a:cubicBezTo>
                    <a:pt x="7383" y="11422"/>
                    <a:pt x="7430" y="11362"/>
                    <a:pt x="7502" y="11315"/>
                  </a:cubicBezTo>
                  <a:cubicBezTo>
                    <a:pt x="7692" y="11219"/>
                    <a:pt x="7811" y="11041"/>
                    <a:pt x="7931" y="10838"/>
                  </a:cubicBezTo>
                  <a:cubicBezTo>
                    <a:pt x="8097" y="10779"/>
                    <a:pt x="8264" y="10814"/>
                    <a:pt x="8359" y="10695"/>
                  </a:cubicBezTo>
                  <a:cubicBezTo>
                    <a:pt x="8538" y="10505"/>
                    <a:pt x="8800" y="10445"/>
                    <a:pt x="9050" y="10410"/>
                  </a:cubicBezTo>
                  <a:cubicBezTo>
                    <a:pt x="9705" y="10326"/>
                    <a:pt x="10371" y="10231"/>
                    <a:pt x="11026" y="10148"/>
                  </a:cubicBezTo>
                  <a:cubicBezTo>
                    <a:pt x="11205" y="10112"/>
                    <a:pt x="11371" y="10088"/>
                    <a:pt x="11550" y="10041"/>
                  </a:cubicBezTo>
                  <a:cubicBezTo>
                    <a:pt x="11836" y="9945"/>
                    <a:pt x="12098" y="9850"/>
                    <a:pt x="12372" y="9755"/>
                  </a:cubicBezTo>
                  <a:cubicBezTo>
                    <a:pt x="12562" y="9695"/>
                    <a:pt x="12753" y="9636"/>
                    <a:pt x="12931" y="9576"/>
                  </a:cubicBezTo>
                  <a:cubicBezTo>
                    <a:pt x="13205" y="9493"/>
                    <a:pt x="13467" y="9410"/>
                    <a:pt x="13705" y="9314"/>
                  </a:cubicBezTo>
                  <a:cubicBezTo>
                    <a:pt x="13979" y="9195"/>
                    <a:pt x="14241" y="9076"/>
                    <a:pt x="14455" y="8874"/>
                  </a:cubicBezTo>
                  <a:cubicBezTo>
                    <a:pt x="14669" y="8671"/>
                    <a:pt x="14931" y="8505"/>
                    <a:pt x="15170" y="8338"/>
                  </a:cubicBezTo>
                  <a:cubicBezTo>
                    <a:pt x="15193" y="8326"/>
                    <a:pt x="15229" y="8278"/>
                    <a:pt x="15241" y="8255"/>
                  </a:cubicBezTo>
                  <a:cubicBezTo>
                    <a:pt x="15348" y="8100"/>
                    <a:pt x="15479" y="8005"/>
                    <a:pt x="15622" y="7909"/>
                  </a:cubicBezTo>
                  <a:cubicBezTo>
                    <a:pt x="15717" y="7850"/>
                    <a:pt x="15824" y="7790"/>
                    <a:pt x="15848" y="7671"/>
                  </a:cubicBezTo>
                  <a:cubicBezTo>
                    <a:pt x="15896" y="7528"/>
                    <a:pt x="16003" y="7421"/>
                    <a:pt x="16134" y="7326"/>
                  </a:cubicBezTo>
                  <a:cubicBezTo>
                    <a:pt x="16324" y="7183"/>
                    <a:pt x="16491" y="7016"/>
                    <a:pt x="16574" y="6778"/>
                  </a:cubicBezTo>
                  <a:cubicBezTo>
                    <a:pt x="16658" y="6612"/>
                    <a:pt x="16753" y="6457"/>
                    <a:pt x="16848" y="6290"/>
                  </a:cubicBezTo>
                  <a:cubicBezTo>
                    <a:pt x="16872" y="6231"/>
                    <a:pt x="16896" y="6159"/>
                    <a:pt x="16908" y="6076"/>
                  </a:cubicBezTo>
                  <a:cubicBezTo>
                    <a:pt x="16920" y="5957"/>
                    <a:pt x="16932" y="5826"/>
                    <a:pt x="16955" y="5707"/>
                  </a:cubicBezTo>
                  <a:cubicBezTo>
                    <a:pt x="16967" y="5421"/>
                    <a:pt x="17015" y="5183"/>
                    <a:pt x="16991" y="4945"/>
                  </a:cubicBezTo>
                  <a:cubicBezTo>
                    <a:pt x="16955" y="4468"/>
                    <a:pt x="16896" y="3992"/>
                    <a:pt x="16789" y="3540"/>
                  </a:cubicBezTo>
                  <a:cubicBezTo>
                    <a:pt x="16729" y="3254"/>
                    <a:pt x="16622" y="2980"/>
                    <a:pt x="16515" y="2718"/>
                  </a:cubicBezTo>
                  <a:cubicBezTo>
                    <a:pt x="16455" y="2552"/>
                    <a:pt x="16360" y="2409"/>
                    <a:pt x="16241" y="2266"/>
                  </a:cubicBezTo>
                  <a:cubicBezTo>
                    <a:pt x="15979" y="1992"/>
                    <a:pt x="15705" y="1706"/>
                    <a:pt x="15431" y="1420"/>
                  </a:cubicBezTo>
                  <a:cubicBezTo>
                    <a:pt x="15170" y="1135"/>
                    <a:pt x="14824" y="956"/>
                    <a:pt x="14431" y="837"/>
                  </a:cubicBezTo>
                  <a:cubicBezTo>
                    <a:pt x="14158" y="754"/>
                    <a:pt x="13836" y="742"/>
                    <a:pt x="13598" y="539"/>
                  </a:cubicBezTo>
                  <a:cubicBezTo>
                    <a:pt x="13538" y="480"/>
                    <a:pt x="13443" y="480"/>
                    <a:pt x="13360" y="456"/>
                  </a:cubicBezTo>
                  <a:cubicBezTo>
                    <a:pt x="12907" y="325"/>
                    <a:pt x="12431" y="301"/>
                    <a:pt x="11979" y="111"/>
                  </a:cubicBezTo>
                  <a:cubicBezTo>
                    <a:pt x="11973" y="105"/>
                    <a:pt x="11961" y="105"/>
                    <a:pt x="11947" y="105"/>
                  </a:cubicBezTo>
                  <a:cubicBezTo>
                    <a:pt x="11934" y="105"/>
                    <a:pt x="11919" y="105"/>
                    <a:pt x="11907" y="99"/>
                  </a:cubicBezTo>
                  <a:cubicBezTo>
                    <a:pt x="11645" y="67"/>
                    <a:pt x="11389" y="46"/>
                    <a:pt x="11130" y="46"/>
                  </a:cubicBezTo>
                  <a:cubicBezTo>
                    <a:pt x="11001" y="46"/>
                    <a:pt x="10871" y="51"/>
                    <a:pt x="10740" y="63"/>
                  </a:cubicBezTo>
                  <a:cubicBezTo>
                    <a:pt x="10682" y="74"/>
                    <a:pt x="10620" y="80"/>
                    <a:pt x="10558" y="80"/>
                  </a:cubicBezTo>
                  <a:cubicBezTo>
                    <a:pt x="10481" y="80"/>
                    <a:pt x="10402" y="71"/>
                    <a:pt x="10324" y="51"/>
                  </a:cubicBezTo>
                  <a:cubicBezTo>
                    <a:pt x="10100" y="16"/>
                    <a:pt x="9876" y="0"/>
                    <a:pt x="9652"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0"/>
            <p:cNvSpPr/>
            <p:nvPr/>
          </p:nvSpPr>
          <p:spPr>
            <a:xfrm>
              <a:off x="2978925" y="1435725"/>
              <a:ext cx="458725" cy="343825"/>
            </a:xfrm>
            <a:custGeom>
              <a:avLst/>
              <a:gdLst/>
              <a:ahLst/>
              <a:cxnLst/>
              <a:rect l="l" t="t" r="r" b="b"/>
              <a:pathLst>
                <a:path w="18349" h="13753" extrusionOk="0">
                  <a:moveTo>
                    <a:pt x="5894" y="12085"/>
                  </a:moveTo>
                  <a:cubicBezTo>
                    <a:pt x="5847" y="12050"/>
                    <a:pt x="5835" y="12038"/>
                    <a:pt x="5811" y="12038"/>
                  </a:cubicBezTo>
                  <a:cubicBezTo>
                    <a:pt x="5204" y="12145"/>
                    <a:pt x="4620" y="11930"/>
                    <a:pt x="4049" y="11764"/>
                  </a:cubicBezTo>
                  <a:cubicBezTo>
                    <a:pt x="3727" y="11680"/>
                    <a:pt x="3418" y="11561"/>
                    <a:pt x="3120" y="11454"/>
                  </a:cubicBezTo>
                  <a:cubicBezTo>
                    <a:pt x="2954" y="11395"/>
                    <a:pt x="2811" y="11311"/>
                    <a:pt x="2644" y="11240"/>
                  </a:cubicBezTo>
                  <a:cubicBezTo>
                    <a:pt x="2632" y="11216"/>
                    <a:pt x="2596" y="11204"/>
                    <a:pt x="2584" y="11192"/>
                  </a:cubicBezTo>
                  <a:cubicBezTo>
                    <a:pt x="2203" y="11133"/>
                    <a:pt x="1930" y="10835"/>
                    <a:pt x="1572" y="10716"/>
                  </a:cubicBezTo>
                  <a:cubicBezTo>
                    <a:pt x="1430" y="10656"/>
                    <a:pt x="1275" y="10573"/>
                    <a:pt x="1168" y="10442"/>
                  </a:cubicBezTo>
                  <a:cubicBezTo>
                    <a:pt x="1132" y="10383"/>
                    <a:pt x="1072" y="10347"/>
                    <a:pt x="989" y="10311"/>
                  </a:cubicBezTo>
                  <a:cubicBezTo>
                    <a:pt x="798" y="10216"/>
                    <a:pt x="679" y="10073"/>
                    <a:pt x="560" y="9906"/>
                  </a:cubicBezTo>
                  <a:cubicBezTo>
                    <a:pt x="429" y="9680"/>
                    <a:pt x="215" y="9168"/>
                    <a:pt x="179" y="8894"/>
                  </a:cubicBezTo>
                  <a:cubicBezTo>
                    <a:pt x="132" y="8549"/>
                    <a:pt x="84" y="8192"/>
                    <a:pt x="36" y="7859"/>
                  </a:cubicBezTo>
                  <a:cubicBezTo>
                    <a:pt x="1" y="7537"/>
                    <a:pt x="25" y="7239"/>
                    <a:pt x="144" y="6966"/>
                  </a:cubicBezTo>
                  <a:cubicBezTo>
                    <a:pt x="417" y="6335"/>
                    <a:pt x="656" y="5692"/>
                    <a:pt x="1025" y="5132"/>
                  </a:cubicBezTo>
                  <a:cubicBezTo>
                    <a:pt x="1156" y="4942"/>
                    <a:pt x="1287" y="4727"/>
                    <a:pt x="1430" y="4537"/>
                  </a:cubicBezTo>
                  <a:cubicBezTo>
                    <a:pt x="1644" y="4239"/>
                    <a:pt x="1870" y="3953"/>
                    <a:pt x="2096" y="3668"/>
                  </a:cubicBezTo>
                  <a:cubicBezTo>
                    <a:pt x="2239" y="3477"/>
                    <a:pt x="2394" y="3310"/>
                    <a:pt x="2620" y="3191"/>
                  </a:cubicBezTo>
                  <a:cubicBezTo>
                    <a:pt x="2763" y="3120"/>
                    <a:pt x="2882" y="3001"/>
                    <a:pt x="3001" y="2894"/>
                  </a:cubicBezTo>
                  <a:cubicBezTo>
                    <a:pt x="3299" y="2632"/>
                    <a:pt x="3632" y="2394"/>
                    <a:pt x="4001" y="2215"/>
                  </a:cubicBezTo>
                  <a:cubicBezTo>
                    <a:pt x="4073" y="2179"/>
                    <a:pt x="4132" y="2144"/>
                    <a:pt x="4192" y="2096"/>
                  </a:cubicBezTo>
                  <a:cubicBezTo>
                    <a:pt x="4239" y="2060"/>
                    <a:pt x="4263" y="2036"/>
                    <a:pt x="4311" y="2001"/>
                  </a:cubicBezTo>
                  <a:cubicBezTo>
                    <a:pt x="4859" y="1751"/>
                    <a:pt x="5370" y="1382"/>
                    <a:pt x="5954" y="1155"/>
                  </a:cubicBezTo>
                  <a:cubicBezTo>
                    <a:pt x="6013" y="1143"/>
                    <a:pt x="6073" y="1096"/>
                    <a:pt x="6132" y="1096"/>
                  </a:cubicBezTo>
                  <a:cubicBezTo>
                    <a:pt x="6442" y="1072"/>
                    <a:pt x="6728" y="905"/>
                    <a:pt x="7025" y="810"/>
                  </a:cubicBezTo>
                  <a:cubicBezTo>
                    <a:pt x="7228" y="751"/>
                    <a:pt x="7454" y="691"/>
                    <a:pt x="7680" y="655"/>
                  </a:cubicBezTo>
                  <a:cubicBezTo>
                    <a:pt x="7859" y="608"/>
                    <a:pt x="8049" y="596"/>
                    <a:pt x="8216" y="489"/>
                  </a:cubicBezTo>
                  <a:cubicBezTo>
                    <a:pt x="8288" y="441"/>
                    <a:pt x="8407" y="417"/>
                    <a:pt x="8490" y="393"/>
                  </a:cubicBezTo>
                  <a:cubicBezTo>
                    <a:pt x="9252" y="274"/>
                    <a:pt x="10002" y="131"/>
                    <a:pt x="10752" y="36"/>
                  </a:cubicBezTo>
                  <a:cubicBezTo>
                    <a:pt x="11157" y="0"/>
                    <a:pt x="11574" y="60"/>
                    <a:pt x="11990" y="131"/>
                  </a:cubicBezTo>
                  <a:cubicBezTo>
                    <a:pt x="12217" y="179"/>
                    <a:pt x="12443" y="203"/>
                    <a:pt x="12657" y="239"/>
                  </a:cubicBezTo>
                  <a:cubicBezTo>
                    <a:pt x="12740" y="250"/>
                    <a:pt x="12812" y="262"/>
                    <a:pt x="12871" y="298"/>
                  </a:cubicBezTo>
                  <a:cubicBezTo>
                    <a:pt x="12990" y="370"/>
                    <a:pt x="13121" y="393"/>
                    <a:pt x="13276" y="393"/>
                  </a:cubicBezTo>
                  <a:cubicBezTo>
                    <a:pt x="13586" y="429"/>
                    <a:pt x="13883" y="536"/>
                    <a:pt x="14181" y="608"/>
                  </a:cubicBezTo>
                  <a:cubicBezTo>
                    <a:pt x="14288" y="631"/>
                    <a:pt x="14407" y="667"/>
                    <a:pt x="14491" y="727"/>
                  </a:cubicBezTo>
                  <a:cubicBezTo>
                    <a:pt x="14610" y="798"/>
                    <a:pt x="14729" y="870"/>
                    <a:pt x="14884" y="858"/>
                  </a:cubicBezTo>
                  <a:cubicBezTo>
                    <a:pt x="14919" y="858"/>
                    <a:pt x="14979" y="893"/>
                    <a:pt x="15015" y="917"/>
                  </a:cubicBezTo>
                  <a:cubicBezTo>
                    <a:pt x="15098" y="977"/>
                    <a:pt x="15205" y="1036"/>
                    <a:pt x="15324" y="1024"/>
                  </a:cubicBezTo>
                  <a:cubicBezTo>
                    <a:pt x="15372" y="1024"/>
                    <a:pt x="15431" y="1036"/>
                    <a:pt x="15479" y="1072"/>
                  </a:cubicBezTo>
                  <a:cubicBezTo>
                    <a:pt x="15908" y="1322"/>
                    <a:pt x="16336" y="1572"/>
                    <a:pt x="16705" y="1917"/>
                  </a:cubicBezTo>
                  <a:cubicBezTo>
                    <a:pt x="16812" y="2024"/>
                    <a:pt x="16884" y="2155"/>
                    <a:pt x="16979" y="2275"/>
                  </a:cubicBezTo>
                  <a:cubicBezTo>
                    <a:pt x="17062" y="2417"/>
                    <a:pt x="17158" y="2572"/>
                    <a:pt x="17265" y="2715"/>
                  </a:cubicBezTo>
                  <a:cubicBezTo>
                    <a:pt x="17420" y="2953"/>
                    <a:pt x="17562" y="3215"/>
                    <a:pt x="17682" y="3477"/>
                  </a:cubicBezTo>
                  <a:cubicBezTo>
                    <a:pt x="17765" y="3715"/>
                    <a:pt x="17896" y="3953"/>
                    <a:pt x="18039" y="4180"/>
                  </a:cubicBezTo>
                  <a:cubicBezTo>
                    <a:pt x="18110" y="4310"/>
                    <a:pt x="18146" y="4465"/>
                    <a:pt x="18170" y="4608"/>
                  </a:cubicBezTo>
                  <a:cubicBezTo>
                    <a:pt x="18194" y="4834"/>
                    <a:pt x="18205" y="5061"/>
                    <a:pt x="18253" y="5275"/>
                  </a:cubicBezTo>
                  <a:cubicBezTo>
                    <a:pt x="18348" y="5680"/>
                    <a:pt x="18289" y="6085"/>
                    <a:pt x="18241" y="6466"/>
                  </a:cubicBezTo>
                  <a:cubicBezTo>
                    <a:pt x="18229" y="6573"/>
                    <a:pt x="18205" y="6668"/>
                    <a:pt x="18205" y="6763"/>
                  </a:cubicBezTo>
                  <a:cubicBezTo>
                    <a:pt x="18194" y="6942"/>
                    <a:pt x="18134" y="7108"/>
                    <a:pt x="18051" y="7263"/>
                  </a:cubicBezTo>
                  <a:cubicBezTo>
                    <a:pt x="17932" y="7466"/>
                    <a:pt x="17789" y="7656"/>
                    <a:pt x="17705" y="7882"/>
                  </a:cubicBezTo>
                  <a:cubicBezTo>
                    <a:pt x="17634" y="8049"/>
                    <a:pt x="17527" y="8180"/>
                    <a:pt x="17396" y="8287"/>
                  </a:cubicBezTo>
                  <a:cubicBezTo>
                    <a:pt x="17241" y="8418"/>
                    <a:pt x="17098" y="8549"/>
                    <a:pt x="17003" y="8728"/>
                  </a:cubicBezTo>
                  <a:cubicBezTo>
                    <a:pt x="16943" y="8847"/>
                    <a:pt x="16800" y="8954"/>
                    <a:pt x="16693" y="9049"/>
                  </a:cubicBezTo>
                  <a:cubicBezTo>
                    <a:pt x="16574" y="9144"/>
                    <a:pt x="16455" y="9252"/>
                    <a:pt x="16336" y="9371"/>
                  </a:cubicBezTo>
                  <a:cubicBezTo>
                    <a:pt x="16289" y="9418"/>
                    <a:pt x="16241" y="9478"/>
                    <a:pt x="16205" y="9502"/>
                  </a:cubicBezTo>
                  <a:cubicBezTo>
                    <a:pt x="15872" y="9704"/>
                    <a:pt x="15586" y="9954"/>
                    <a:pt x="15229" y="10073"/>
                  </a:cubicBezTo>
                  <a:cubicBezTo>
                    <a:pt x="15050" y="10133"/>
                    <a:pt x="14895" y="10240"/>
                    <a:pt x="14729" y="10323"/>
                  </a:cubicBezTo>
                  <a:cubicBezTo>
                    <a:pt x="14669" y="10359"/>
                    <a:pt x="14598" y="10383"/>
                    <a:pt x="14574" y="10430"/>
                  </a:cubicBezTo>
                  <a:cubicBezTo>
                    <a:pt x="14538" y="10609"/>
                    <a:pt x="14372" y="10633"/>
                    <a:pt x="14241" y="10680"/>
                  </a:cubicBezTo>
                  <a:cubicBezTo>
                    <a:pt x="14003" y="10776"/>
                    <a:pt x="13764" y="10835"/>
                    <a:pt x="13526" y="10895"/>
                  </a:cubicBezTo>
                  <a:cubicBezTo>
                    <a:pt x="13300" y="10930"/>
                    <a:pt x="13098" y="10978"/>
                    <a:pt x="12883" y="11085"/>
                  </a:cubicBezTo>
                  <a:cubicBezTo>
                    <a:pt x="12764" y="11145"/>
                    <a:pt x="12621" y="11157"/>
                    <a:pt x="12479" y="11168"/>
                  </a:cubicBezTo>
                  <a:cubicBezTo>
                    <a:pt x="11586" y="11288"/>
                    <a:pt x="10681" y="11407"/>
                    <a:pt x="9788" y="11526"/>
                  </a:cubicBezTo>
                  <a:cubicBezTo>
                    <a:pt x="9466" y="11490"/>
                    <a:pt x="9288" y="11752"/>
                    <a:pt x="9026" y="11883"/>
                  </a:cubicBezTo>
                  <a:cubicBezTo>
                    <a:pt x="8966" y="12061"/>
                    <a:pt x="8776" y="12121"/>
                    <a:pt x="8669" y="12264"/>
                  </a:cubicBezTo>
                  <a:cubicBezTo>
                    <a:pt x="8478" y="12466"/>
                    <a:pt x="8288" y="12681"/>
                    <a:pt x="8049" y="12859"/>
                  </a:cubicBezTo>
                  <a:cubicBezTo>
                    <a:pt x="7764" y="13062"/>
                    <a:pt x="7466" y="13240"/>
                    <a:pt x="7156" y="13419"/>
                  </a:cubicBezTo>
                  <a:cubicBezTo>
                    <a:pt x="6978" y="13526"/>
                    <a:pt x="6787" y="13609"/>
                    <a:pt x="6573" y="13693"/>
                  </a:cubicBezTo>
                  <a:cubicBezTo>
                    <a:pt x="6454" y="13728"/>
                    <a:pt x="6323" y="13752"/>
                    <a:pt x="6204" y="13752"/>
                  </a:cubicBezTo>
                  <a:cubicBezTo>
                    <a:pt x="6025" y="13752"/>
                    <a:pt x="5894" y="13645"/>
                    <a:pt x="5871" y="13454"/>
                  </a:cubicBezTo>
                  <a:cubicBezTo>
                    <a:pt x="5871" y="13359"/>
                    <a:pt x="5894" y="13240"/>
                    <a:pt x="5930" y="13169"/>
                  </a:cubicBezTo>
                  <a:cubicBezTo>
                    <a:pt x="6025" y="12954"/>
                    <a:pt x="6037" y="12752"/>
                    <a:pt x="5990" y="12538"/>
                  </a:cubicBezTo>
                  <a:cubicBezTo>
                    <a:pt x="5918" y="12431"/>
                    <a:pt x="5906" y="12252"/>
                    <a:pt x="5894" y="12085"/>
                  </a:cubicBezTo>
                  <a:close/>
                  <a:moveTo>
                    <a:pt x="8514" y="11549"/>
                  </a:moveTo>
                  <a:cubicBezTo>
                    <a:pt x="8669" y="11490"/>
                    <a:pt x="8835" y="11514"/>
                    <a:pt x="8942" y="11395"/>
                  </a:cubicBezTo>
                  <a:cubicBezTo>
                    <a:pt x="9121" y="11204"/>
                    <a:pt x="9371" y="11145"/>
                    <a:pt x="9621" y="11121"/>
                  </a:cubicBezTo>
                  <a:cubicBezTo>
                    <a:pt x="10276" y="11026"/>
                    <a:pt x="10955" y="10942"/>
                    <a:pt x="11597" y="10847"/>
                  </a:cubicBezTo>
                  <a:cubicBezTo>
                    <a:pt x="11788" y="10823"/>
                    <a:pt x="11943" y="10787"/>
                    <a:pt x="12121" y="10740"/>
                  </a:cubicBezTo>
                  <a:cubicBezTo>
                    <a:pt x="12407" y="10656"/>
                    <a:pt x="12681" y="10549"/>
                    <a:pt x="12943" y="10466"/>
                  </a:cubicBezTo>
                  <a:cubicBezTo>
                    <a:pt x="13133" y="10406"/>
                    <a:pt x="13336" y="10347"/>
                    <a:pt x="13502" y="10287"/>
                  </a:cubicBezTo>
                  <a:cubicBezTo>
                    <a:pt x="13776" y="10192"/>
                    <a:pt x="14038" y="10121"/>
                    <a:pt x="14276" y="10014"/>
                  </a:cubicBezTo>
                  <a:cubicBezTo>
                    <a:pt x="14550" y="9894"/>
                    <a:pt x="14824" y="9775"/>
                    <a:pt x="15026" y="9585"/>
                  </a:cubicBezTo>
                  <a:cubicBezTo>
                    <a:pt x="15253" y="9371"/>
                    <a:pt x="15503" y="9216"/>
                    <a:pt x="15741" y="9049"/>
                  </a:cubicBezTo>
                  <a:cubicBezTo>
                    <a:pt x="15765" y="9037"/>
                    <a:pt x="15800" y="8990"/>
                    <a:pt x="15812" y="8954"/>
                  </a:cubicBezTo>
                  <a:cubicBezTo>
                    <a:pt x="15919" y="8811"/>
                    <a:pt x="16050" y="8704"/>
                    <a:pt x="16205" y="8621"/>
                  </a:cubicBezTo>
                  <a:cubicBezTo>
                    <a:pt x="16289" y="8561"/>
                    <a:pt x="16396" y="8490"/>
                    <a:pt x="16419" y="8382"/>
                  </a:cubicBezTo>
                  <a:cubicBezTo>
                    <a:pt x="16467" y="8228"/>
                    <a:pt x="16574" y="8120"/>
                    <a:pt x="16705" y="8037"/>
                  </a:cubicBezTo>
                  <a:cubicBezTo>
                    <a:pt x="16896" y="7882"/>
                    <a:pt x="17062" y="7728"/>
                    <a:pt x="17158" y="7489"/>
                  </a:cubicBezTo>
                  <a:cubicBezTo>
                    <a:pt x="17229" y="7323"/>
                    <a:pt x="17336" y="7156"/>
                    <a:pt x="17420" y="6989"/>
                  </a:cubicBezTo>
                  <a:cubicBezTo>
                    <a:pt x="17455" y="6930"/>
                    <a:pt x="17467" y="6858"/>
                    <a:pt x="17479" y="6787"/>
                  </a:cubicBezTo>
                  <a:cubicBezTo>
                    <a:pt x="17491" y="6668"/>
                    <a:pt x="17515" y="6537"/>
                    <a:pt x="17527" y="6406"/>
                  </a:cubicBezTo>
                  <a:cubicBezTo>
                    <a:pt x="17539" y="6180"/>
                    <a:pt x="17586" y="5942"/>
                    <a:pt x="17574" y="5692"/>
                  </a:cubicBezTo>
                  <a:cubicBezTo>
                    <a:pt x="17527" y="5215"/>
                    <a:pt x="17467" y="4739"/>
                    <a:pt x="17360" y="4287"/>
                  </a:cubicBezTo>
                  <a:cubicBezTo>
                    <a:pt x="17301" y="4001"/>
                    <a:pt x="17193" y="3727"/>
                    <a:pt x="17098" y="3465"/>
                  </a:cubicBezTo>
                  <a:cubicBezTo>
                    <a:pt x="17039" y="3298"/>
                    <a:pt x="16931" y="3156"/>
                    <a:pt x="16812" y="3013"/>
                  </a:cubicBezTo>
                  <a:cubicBezTo>
                    <a:pt x="16562" y="2739"/>
                    <a:pt x="16277" y="2453"/>
                    <a:pt x="16003" y="2167"/>
                  </a:cubicBezTo>
                  <a:cubicBezTo>
                    <a:pt x="15741" y="1882"/>
                    <a:pt x="15396" y="1715"/>
                    <a:pt x="15015" y="1584"/>
                  </a:cubicBezTo>
                  <a:cubicBezTo>
                    <a:pt x="14729" y="1501"/>
                    <a:pt x="14419" y="1489"/>
                    <a:pt x="14181" y="1286"/>
                  </a:cubicBezTo>
                  <a:cubicBezTo>
                    <a:pt x="14122" y="1227"/>
                    <a:pt x="14014" y="1227"/>
                    <a:pt x="13943" y="1203"/>
                  </a:cubicBezTo>
                  <a:cubicBezTo>
                    <a:pt x="13479" y="1072"/>
                    <a:pt x="13002" y="1048"/>
                    <a:pt x="12550" y="858"/>
                  </a:cubicBezTo>
                  <a:cubicBezTo>
                    <a:pt x="12538" y="846"/>
                    <a:pt x="12514" y="858"/>
                    <a:pt x="12479" y="846"/>
                  </a:cubicBezTo>
                  <a:cubicBezTo>
                    <a:pt x="12098" y="798"/>
                    <a:pt x="11705" y="774"/>
                    <a:pt x="11324" y="810"/>
                  </a:cubicBezTo>
                  <a:cubicBezTo>
                    <a:pt x="11181" y="834"/>
                    <a:pt x="11038" y="834"/>
                    <a:pt x="10907" y="798"/>
                  </a:cubicBezTo>
                  <a:cubicBezTo>
                    <a:pt x="10371" y="715"/>
                    <a:pt x="9835" y="739"/>
                    <a:pt x="9300" y="834"/>
                  </a:cubicBezTo>
                  <a:cubicBezTo>
                    <a:pt x="9026" y="881"/>
                    <a:pt x="8740" y="905"/>
                    <a:pt x="8514" y="1048"/>
                  </a:cubicBezTo>
                  <a:cubicBezTo>
                    <a:pt x="8299" y="1179"/>
                    <a:pt x="8097" y="1215"/>
                    <a:pt x="7871" y="1251"/>
                  </a:cubicBezTo>
                  <a:cubicBezTo>
                    <a:pt x="7514" y="1274"/>
                    <a:pt x="7180" y="1382"/>
                    <a:pt x="6859" y="1536"/>
                  </a:cubicBezTo>
                  <a:cubicBezTo>
                    <a:pt x="6740" y="1596"/>
                    <a:pt x="6609" y="1632"/>
                    <a:pt x="6466" y="1655"/>
                  </a:cubicBezTo>
                  <a:cubicBezTo>
                    <a:pt x="6168" y="1691"/>
                    <a:pt x="5894" y="1834"/>
                    <a:pt x="5632" y="1977"/>
                  </a:cubicBezTo>
                  <a:cubicBezTo>
                    <a:pt x="5192" y="2227"/>
                    <a:pt x="4739" y="2501"/>
                    <a:pt x="4299" y="2739"/>
                  </a:cubicBezTo>
                  <a:cubicBezTo>
                    <a:pt x="3942" y="2929"/>
                    <a:pt x="3608" y="3156"/>
                    <a:pt x="3311" y="3418"/>
                  </a:cubicBezTo>
                  <a:cubicBezTo>
                    <a:pt x="3168" y="3560"/>
                    <a:pt x="3013" y="3691"/>
                    <a:pt x="2823" y="3775"/>
                  </a:cubicBezTo>
                  <a:cubicBezTo>
                    <a:pt x="2763" y="3810"/>
                    <a:pt x="2692" y="3870"/>
                    <a:pt x="2644" y="3918"/>
                  </a:cubicBezTo>
                  <a:cubicBezTo>
                    <a:pt x="2263" y="4418"/>
                    <a:pt x="1846" y="4906"/>
                    <a:pt x="1501" y="5465"/>
                  </a:cubicBezTo>
                  <a:cubicBezTo>
                    <a:pt x="1168" y="6013"/>
                    <a:pt x="929" y="6608"/>
                    <a:pt x="679" y="7192"/>
                  </a:cubicBezTo>
                  <a:cubicBezTo>
                    <a:pt x="584" y="7382"/>
                    <a:pt x="572" y="7573"/>
                    <a:pt x="608" y="7787"/>
                  </a:cubicBezTo>
                  <a:cubicBezTo>
                    <a:pt x="644" y="8120"/>
                    <a:pt x="691" y="8454"/>
                    <a:pt x="739" y="8799"/>
                  </a:cubicBezTo>
                  <a:cubicBezTo>
                    <a:pt x="787" y="9073"/>
                    <a:pt x="918" y="9347"/>
                    <a:pt x="1037" y="9597"/>
                  </a:cubicBezTo>
                  <a:cubicBezTo>
                    <a:pt x="1084" y="9692"/>
                    <a:pt x="1179" y="9764"/>
                    <a:pt x="1275" y="9823"/>
                  </a:cubicBezTo>
                  <a:cubicBezTo>
                    <a:pt x="1346" y="9883"/>
                    <a:pt x="1465" y="9906"/>
                    <a:pt x="1513" y="9990"/>
                  </a:cubicBezTo>
                  <a:cubicBezTo>
                    <a:pt x="1632" y="10133"/>
                    <a:pt x="1775" y="10204"/>
                    <a:pt x="1941" y="10287"/>
                  </a:cubicBezTo>
                  <a:cubicBezTo>
                    <a:pt x="2061" y="10347"/>
                    <a:pt x="2180" y="10418"/>
                    <a:pt x="2322" y="10478"/>
                  </a:cubicBezTo>
                  <a:cubicBezTo>
                    <a:pt x="2406" y="10526"/>
                    <a:pt x="2501" y="10561"/>
                    <a:pt x="2584" y="10597"/>
                  </a:cubicBezTo>
                  <a:cubicBezTo>
                    <a:pt x="2715" y="10621"/>
                    <a:pt x="2834" y="10680"/>
                    <a:pt x="2954" y="10776"/>
                  </a:cubicBezTo>
                  <a:cubicBezTo>
                    <a:pt x="3049" y="10835"/>
                    <a:pt x="3144" y="10895"/>
                    <a:pt x="3251" y="10918"/>
                  </a:cubicBezTo>
                  <a:cubicBezTo>
                    <a:pt x="3846" y="11133"/>
                    <a:pt x="4430" y="11359"/>
                    <a:pt x="5049" y="11478"/>
                  </a:cubicBezTo>
                  <a:cubicBezTo>
                    <a:pt x="5275" y="11514"/>
                    <a:pt x="5501" y="11549"/>
                    <a:pt x="5728" y="11514"/>
                  </a:cubicBezTo>
                  <a:cubicBezTo>
                    <a:pt x="5763" y="11514"/>
                    <a:pt x="5835" y="11502"/>
                    <a:pt x="5871" y="11502"/>
                  </a:cubicBezTo>
                  <a:lnTo>
                    <a:pt x="5942" y="11502"/>
                  </a:lnTo>
                  <a:cubicBezTo>
                    <a:pt x="6192" y="11502"/>
                    <a:pt x="6299" y="11597"/>
                    <a:pt x="6347" y="11811"/>
                  </a:cubicBezTo>
                  <a:cubicBezTo>
                    <a:pt x="6406" y="12169"/>
                    <a:pt x="6454" y="12526"/>
                    <a:pt x="6513" y="12907"/>
                  </a:cubicBezTo>
                  <a:cubicBezTo>
                    <a:pt x="6525" y="12978"/>
                    <a:pt x="6513" y="13050"/>
                    <a:pt x="6609" y="13097"/>
                  </a:cubicBezTo>
                  <a:cubicBezTo>
                    <a:pt x="6621" y="13097"/>
                    <a:pt x="6633" y="13109"/>
                    <a:pt x="6644" y="13097"/>
                  </a:cubicBezTo>
                  <a:cubicBezTo>
                    <a:pt x="7121" y="12883"/>
                    <a:pt x="7573" y="12645"/>
                    <a:pt x="7918" y="12228"/>
                  </a:cubicBezTo>
                  <a:cubicBezTo>
                    <a:pt x="7954" y="12169"/>
                    <a:pt x="8002" y="12109"/>
                    <a:pt x="8073" y="12073"/>
                  </a:cubicBezTo>
                  <a:cubicBezTo>
                    <a:pt x="8276" y="11919"/>
                    <a:pt x="8395" y="11740"/>
                    <a:pt x="8514" y="1154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0"/>
            <p:cNvSpPr/>
            <p:nvPr/>
          </p:nvSpPr>
          <p:spPr>
            <a:xfrm>
              <a:off x="3082225" y="1597650"/>
              <a:ext cx="267600" cy="49725"/>
            </a:xfrm>
            <a:custGeom>
              <a:avLst/>
              <a:gdLst/>
              <a:ahLst/>
              <a:cxnLst/>
              <a:rect l="l" t="t" r="r" b="b"/>
              <a:pathLst>
                <a:path w="10704" h="1989" extrusionOk="0">
                  <a:moveTo>
                    <a:pt x="6549" y="1131"/>
                  </a:moveTo>
                  <a:cubicBezTo>
                    <a:pt x="5703" y="1227"/>
                    <a:pt x="4858" y="1346"/>
                    <a:pt x="4001" y="1453"/>
                  </a:cubicBezTo>
                  <a:cubicBezTo>
                    <a:pt x="3870" y="1465"/>
                    <a:pt x="3727" y="1489"/>
                    <a:pt x="3596" y="1548"/>
                  </a:cubicBezTo>
                  <a:cubicBezTo>
                    <a:pt x="3334" y="1643"/>
                    <a:pt x="3048" y="1703"/>
                    <a:pt x="2762" y="1739"/>
                  </a:cubicBezTo>
                  <a:cubicBezTo>
                    <a:pt x="2108" y="1810"/>
                    <a:pt x="1477" y="1882"/>
                    <a:pt x="822" y="1965"/>
                  </a:cubicBezTo>
                  <a:cubicBezTo>
                    <a:pt x="667" y="1977"/>
                    <a:pt x="524" y="1989"/>
                    <a:pt x="369" y="1989"/>
                  </a:cubicBezTo>
                  <a:cubicBezTo>
                    <a:pt x="286" y="1989"/>
                    <a:pt x="191" y="1965"/>
                    <a:pt x="119" y="1929"/>
                  </a:cubicBezTo>
                  <a:cubicBezTo>
                    <a:pt x="24" y="1882"/>
                    <a:pt x="0" y="1739"/>
                    <a:pt x="72" y="1679"/>
                  </a:cubicBezTo>
                  <a:cubicBezTo>
                    <a:pt x="131" y="1620"/>
                    <a:pt x="226" y="1572"/>
                    <a:pt x="298" y="1560"/>
                  </a:cubicBezTo>
                  <a:cubicBezTo>
                    <a:pt x="465" y="1512"/>
                    <a:pt x="643" y="1501"/>
                    <a:pt x="822" y="1465"/>
                  </a:cubicBezTo>
                  <a:cubicBezTo>
                    <a:pt x="1489" y="1382"/>
                    <a:pt x="2155" y="1274"/>
                    <a:pt x="2822" y="1191"/>
                  </a:cubicBezTo>
                  <a:cubicBezTo>
                    <a:pt x="2977" y="1167"/>
                    <a:pt x="3120" y="1143"/>
                    <a:pt x="3263" y="1084"/>
                  </a:cubicBezTo>
                  <a:cubicBezTo>
                    <a:pt x="3501" y="977"/>
                    <a:pt x="3739" y="953"/>
                    <a:pt x="3989" y="917"/>
                  </a:cubicBezTo>
                  <a:cubicBezTo>
                    <a:pt x="5608" y="715"/>
                    <a:pt x="7215" y="500"/>
                    <a:pt x="8835" y="298"/>
                  </a:cubicBezTo>
                  <a:cubicBezTo>
                    <a:pt x="9013" y="262"/>
                    <a:pt x="9180" y="262"/>
                    <a:pt x="9347" y="155"/>
                  </a:cubicBezTo>
                  <a:cubicBezTo>
                    <a:pt x="9406" y="119"/>
                    <a:pt x="9478" y="96"/>
                    <a:pt x="9549" y="96"/>
                  </a:cubicBezTo>
                  <a:lnTo>
                    <a:pt x="10228" y="12"/>
                  </a:lnTo>
                  <a:cubicBezTo>
                    <a:pt x="10299" y="0"/>
                    <a:pt x="10371" y="12"/>
                    <a:pt x="10442" y="12"/>
                  </a:cubicBezTo>
                  <a:cubicBezTo>
                    <a:pt x="10585" y="24"/>
                    <a:pt x="10668" y="96"/>
                    <a:pt x="10680" y="215"/>
                  </a:cubicBezTo>
                  <a:cubicBezTo>
                    <a:pt x="10704" y="334"/>
                    <a:pt x="10656" y="441"/>
                    <a:pt x="10525" y="489"/>
                  </a:cubicBezTo>
                  <a:cubicBezTo>
                    <a:pt x="10406" y="536"/>
                    <a:pt x="10287" y="548"/>
                    <a:pt x="10168" y="572"/>
                  </a:cubicBezTo>
                  <a:cubicBezTo>
                    <a:pt x="9930" y="620"/>
                    <a:pt x="9668" y="620"/>
                    <a:pt x="9430" y="750"/>
                  </a:cubicBezTo>
                  <a:cubicBezTo>
                    <a:pt x="9347" y="810"/>
                    <a:pt x="9216" y="798"/>
                    <a:pt x="9109" y="810"/>
                  </a:cubicBezTo>
                  <a:cubicBezTo>
                    <a:pt x="8263" y="905"/>
                    <a:pt x="7418" y="1024"/>
                    <a:pt x="6549" y="11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0"/>
            <p:cNvSpPr/>
            <p:nvPr/>
          </p:nvSpPr>
          <p:spPr>
            <a:xfrm>
              <a:off x="3064650" y="1511625"/>
              <a:ext cx="265850" cy="51825"/>
            </a:xfrm>
            <a:custGeom>
              <a:avLst/>
              <a:gdLst/>
              <a:ahLst/>
              <a:cxnLst/>
              <a:rect l="l" t="t" r="r" b="b"/>
              <a:pathLst>
                <a:path w="10634" h="2073" extrusionOk="0">
                  <a:moveTo>
                    <a:pt x="1" y="1917"/>
                  </a:moveTo>
                  <a:cubicBezTo>
                    <a:pt x="60" y="1858"/>
                    <a:pt x="84" y="1810"/>
                    <a:pt x="108" y="1798"/>
                  </a:cubicBezTo>
                  <a:cubicBezTo>
                    <a:pt x="406" y="1620"/>
                    <a:pt x="739" y="1453"/>
                    <a:pt x="1072" y="1417"/>
                  </a:cubicBezTo>
                  <a:cubicBezTo>
                    <a:pt x="1489" y="1358"/>
                    <a:pt x="1894" y="1274"/>
                    <a:pt x="2299" y="1179"/>
                  </a:cubicBezTo>
                  <a:cubicBezTo>
                    <a:pt x="2775" y="1036"/>
                    <a:pt x="3263" y="1001"/>
                    <a:pt x="3739" y="941"/>
                  </a:cubicBezTo>
                  <a:cubicBezTo>
                    <a:pt x="3930" y="905"/>
                    <a:pt x="4144" y="882"/>
                    <a:pt x="4323" y="798"/>
                  </a:cubicBezTo>
                  <a:cubicBezTo>
                    <a:pt x="4442" y="763"/>
                    <a:pt x="4561" y="727"/>
                    <a:pt x="4680" y="715"/>
                  </a:cubicBezTo>
                  <a:lnTo>
                    <a:pt x="9907" y="48"/>
                  </a:lnTo>
                  <a:lnTo>
                    <a:pt x="10347" y="1"/>
                  </a:lnTo>
                  <a:cubicBezTo>
                    <a:pt x="10466" y="1"/>
                    <a:pt x="10574" y="72"/>
                    <a:pt x="10597" y="191"/>
                  </a:cubicBezTo>
                  <a:cubicBezTo>
                    <a:pt x="10633" y="310"/>
                    <a:pt x="10562" y="441"/>
                    <a:pt x="10419" y="489"/>
                  </a:cubicBezTo>
                  <a:cubicBezTo>
                    <a:pt x="10323" y="524"/>
                    <a:pt x="10204" y="536"/>
                    <a:pt x="10097" y="548"/>
                  </a:cubicBezTo>
                  <a:cubicBezTo>
                    <a:pt x="9526" y="620"/>
                    <a:pt x="8978" y="703"/>
                    <a:pt x="8418" y="774"/>
                  </a:cubicBezTo>
                  <a:cubicBezTo>
                    <a:pt x="7252" y="917"/>
                    <a:pt x="6097" y="1072"/>
                    <a:pt x="4942" y="1215"/>
                  </a:cubicBezTo>
                  <a:cubicBezTo>
                    <a:pt x="4739" y="1251"/>
                    <a:pt x="4525" y="1274"/>
                    <a:pt x="4323" y="1370"/>
                  </a:cubicBezTo>
                  <a:cubicBezTo>
                    <a:pt x="4168" y="1429"/>
                    <a:pt x="4013" y="1453"/>
                    <a:pt x="3846" y="1477"/>
                  </a:cubicBezTo>
                  <a:cubicBezTo>
                    <a:pt x="3192" y="1548"/>
                    <a:pt x="2537" y="1655"/>
                    <a:pt x="1882" y="1834"/>
                  </a:cubicBezTo>
                  <a:cubicBezTo>
                    <a:pt x="1763" y="1858"/>
                    <a:pt x="1632" y="1870"/>
                    <a:pt x="1513" y="1894"/>
                  </a:cubicBezTo>
                  <a:cubicBezTo>
                    <a:pt x="1191" y="1953"/>
                    <a:pt x="882" y="1989"/>
                    <a:pt x="584" y="2048"/>
                  </a:cubicBezTo>
                  <a:cubicBezTo>
                    <a:pt x="406" y="2072"/>
                    <a:pt x="227" y="2048"/>
                    <a:pt x="1" y="19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0"/>
            <p:cNvSpPr/>
            <p:nvPr/>
          </p:nvSpPr>
          <p:spPr>
            <a:xfrm>
              <a:off x="3072700" y="1550325"/>
              <a:ext cx="266425" cy="47350"/>
            </a:xfrm>
            <a:custGeom>
              <a:avLst/>
              <a:gdLst/>
              <a:ahLst/>
              <a:cxnLst/>
              <a:rect l="l" t="t" r="r" b="b"/>
              <a:pathLst>
                <a:path w="10657" h="1894" extrusionOk="0">
                  <a:moveTo>
                    <a:pt x="0" y="1620"/>
                  </a:moveTo>
                  <a:cubicBezTo>
                    <a:pt x="203" y="1477"/>
                    <a:pt x="405" y="1441"/>
                    <a:pt x="619" y="1417"/>
                  </a:cubicBezTo>
                  <a:lnTo>
                    <a:pt x="2941" y="1096"/>
                  </a:lnTo>
                  <a:cubicBezTo>
                    <a:pt x="4787" y="858"/>
                    <a:pt x="6632" y="619"/>
                    <a:pt x="8466" y="369"/>
                  </a:cubicBezTo>
                  <a:cubicBezTo>
                    <a:pt x="8656" y="346"/>
                    <a:pt x="8870" y="322"/>
                    <a:pt x="9049" y="203"/>
                  </a:cubicBezTo>
                  <a:cubicBezTo>
                    <a:pt x="9120" y="167"/>
                    <a:pt x="9204" y="143"/>
                    <a:pt x="9299" y="131"/>
                  </a:cubicBezTo>
                  <a:cubicBezTo>
                    <a:pt x="9525" y="107"/>
                    <a:pt x="9740" y="84"/>
                    <a:pt x="9966" y="48"/>
                  </a:cubicBezTo>
                  <a:cubicBezTo>
                    <a:pt x="10156" y="0"/>
                    <a:pt x="10335" y="84"/>
                    <a:pt x="10502" y="143"/>
                  </a:cubicBezTo>
                  <a:cubicBezTo>
                    <a:pt x="10609" y="191"/>
                    <a:pt x="10656" y="286"/>
                    <a:pt x="10633" y="405"/>
                  </a:cubicBezTo>
                  <a:cubicBezTo>
                    <a:pt x="10621" y="500"/>
                    <a:pt x="10561" y="560"/>
                    <a:pt x="10490" y="596"/>
                  </a:cubicBezTo>
                  <a:cubicBezTo>
                    <a:pt x="10371" y="655"/>
                    <a:pt x="10252" y="655"/>
                    <a:pt x="10121" y="619"/>
                  </a:cubicBezTo>
                  <a:cubicBezTo>
                    <a:pt x="9787" y="548"/>
                    <a:pt x="9478" y="608"/>
                    <a:pt x="9168" y="727"/>
                  </a:cubicBezTo>
                  <a:cubicBezTo>
                    <a:pt x="9025" y="774"/>
                    <a:pt x="8906" y="834"/>
                    <a:pt x="8775" y="846"/>
                  </a:cubicBezTo>
                  <a:cubicBezTo>
                    <a:pt x="6072" y="1191"/>
                    <a:pt x="3370" y="1512"/>
                    <a:pt x="667" y="1858"/>
                  </a:cubicBezTo>
                  <a:cubicBezTo>
                    <a:pt x="548" y="1870"/>
                    <a:pt x="417" y="1893"/>
                    <a:pt x="298" y="1893"/>
                  </a:cubicBezTo>
                  <a:cubicBezTo>
                    <a:pt x="155" y="1858"/>
                    <a:pt x="24" y="1810"/>
                    <a:pt x="0" y="16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0"/>
            <p:cNvSpPr/>
            <p:nvPr/>
          </p:nvSpPr>
          <p:spPr>
            <a:xfrm>
              <a:off x="2787825" y="1758375"/>
              <a:ext cx="312575" cy="450075"/>
            </a:xfrm>
            <a:custGeom>
              <a:avLst/>
              <a:gdLst/>
              <a:ahLst/>
              <a:cxnLst/>
              <a:rect l="l" t="t" r="r" b="b"/>
              <a:pathLst>
                <a:path w="12503" h="18003" extrusionOk="0">
                  <a:moveTo>
                    <a:pt x="12503" y="8514"/>
                  </a:moveTo>
                  <a:cubicBezTo>
                    <a:pt x="12372" y="8669"/>
                    <a:pt x="12229" y="8716"/>
                    <a:pt x="12062" y="8752"/>
                  </a:cubicBezTo>
                  <a:cubicBezTo>
                    <a:pt x="11871" y="8776"/>
                    <a:pt x="11693" y="8788"/>
                    <a:pt x="11490" y="8823"/>
                  </a:cubicBezTo>
                  <a:cubicBezTo>
                    <a:pt x="11193" y="8883"/>
                    <a:pt x="11062" y="9026"/>
                    <a:pt x="11062" y="9347"/>
                  </a:cubicBezTo>
                  <a:cubicBezTo>
                    <a:pt x="11062" y="9466"/>
                    <a:pt x="11074" y="9597"/>
                    <a:pt x="11074" y="9716"/>
                  </a:cubicBezTo>
                  <a:cubicBezTo>
                    <a:pt x="10955" y="9883"/>
                    <a:pt x="10800" y="9919"/>
                    <a:pt x="10621" y="9942"/>
                  </a:cubicBezTo>
                  <a:lnTo>
                    <a:pt x="9228" y="10121"/>
                  </a:lnTo>
                  <a:cubicBezTo>
                    <a:pt x="9133" y="10133"/>
                    <a:pt x="9038" y="10145"/>
                    <a:pt x="8931" y="10157"/>
                  </a:cubicBezTo>
                  <a:cubicBezTo>
                    <a:pt x="8716" y="10192"/>
                    <a:pt x="8573" y="10323"/>
                    <a:pt x="8490" y="10514"/>
                  </a:cubicBezTo>
                  <a:cubicBezTo>
                    <a:pt x="8312" y="10907"/>
                    <a:pt x="8300" y="11109"/>
                    <a:pt x="8359" y="11538"/>
                  </a:cubicBezTo>
                  <a:cubicBezTo>
                    <a:pt x="8383" y="11740"/>
                    <a:pt x="8478" y="11871"/>
                    <a:pt x="8633" y="11955"/>
                  </a:cubicBezTo>
                  <a:cubicBezTo>
                    <a:pt x="8788" y="12038"/>
                    <a:pt x="8931" y="12109"/>
                    <a:pt x="9085" y="12169"/>
                  </a:cubicBezTo>
                  <a:cubicBezTo>
                    <a:pt x="9252" y="12240"/>
                    <a:pt x="9407" y="12252"/>
                    <a:pt x="9609" y="12240"/>
                  </a:cubicBezTo>
                  <a:cubicBezTo>
                    <a:pt x="10038" y="12181"/>
                    <a:pt x="10478" y="12121"/>
                    <a:pt x="10919" y="12074"/>
                  </a:cubicBezTo>
                  <a:cubicBezTo>
                    <a:pt x="11038" y="12062"/>
                    <a:pt x="11169" y="12062"/>
                    <a:pt x="11300" y="12050"/>
                  </a:cubicBezTo>
                  <a:cubicBezTo>
                    <a:pt x="11312" y="12133"/>
                    <a:pt x="11348" y="12193"/>
                    <a:pt x="11336" y="12240"/>
                  </a:cubicBezTo>
                  <a:cubicBezTo>
                    <a:pt x="11229" y="12538"/>
                    <a:pt x="11276" y="12836"/>
                    <a:pt x="11312" y="13133"/>
                  </a:cubicBezTo>
                  <a:cubicBezTo>
                    <a:pt x="11360" y="13419"/>
                    <a:pt x="11300" y="13681"/>
                    <a:pt x="11217" y="13943"/>
                  </a:cubicBezTo>
                  <a:cubicBezTo>
                    <a:pt x="11121" y="14205"/>
                    <a:pt x="10943" y="14395"/>
                    <a:pt x="10693" y="14550"/>
                  </a:cubicBezTo>
                  <a:cubicBezTo>
                    <a:pt x="10359" y="14741"/>
                    <a:pt x="10038" y="14848"/>
                    <a:pt x="9669" y="14895"/>
                  </a:cubicBezTo>
                  <a:cubicBezTo>
                    <a:pt x="9609" y="14907"/>
                    <a:pt x="9550" y="14907"/>
                    <a:pt x="9466" y="14919"/>
                  </a:cubicBezTo>
                  <a:cubicBezTo>
                    <a:pt x="8835" y="15026"/>
                    <a:pt x="8204" y="15086"/>
                    <a:pt x="7561" y="15015"/>
                  </a:cubicBezTo>
                  <a:cubicBezTo>
                    <a:pt x="7192" y="14967"/>
                    <a:pt x="6823" y="15038"/>
                    <a:pt x="6430" y="15086"/>
                  </a:cubicBezTo>
                  <a:cubicBezTo>
                    <a:pt x="6240" y="15122"/>
                    <a:pt x="6109" y="15217"/>
                    <a:pt x="5990" y="15336"/>
                  </a:cubicBezTo>
                  <a:cubicBezTo>
                    <a:pt x="5942" y="15384"/>
                    <a:pt x="5930" y="15467"/>
                    <a:pt x="5918" y="15550"/>
                  </a:cubicBezTo>
                  <a:cubicBezTo>
                    <a:pt x="5918" y="15646"/>
                    <a:pt x="5930" y="15741"/>
                    <a:pt x="5942" y="15848"/>
                  </a:cubicBezTo>
                  <a:cubicBezTo>
                    <a:pt x="6002" y="16312"/>
                    <a:pt x="6049" y="16765"/>
                    <a:pt x="6109" y="17229"/>
                  </a:cubicBezTo>
                  <a:cubicBezTo>
                    <a:pt x="6133" y="17515"/>
                    <a:pt x="6109" y="17539"/>
                    <a:pt x="5859" y="17658"/>
                  </a:cubicBezTo>
                  <a:cubicBezTo>
                    <a:pt x="5502" y="17836"/>
                    <a:pt x="5109" y="17836"/>
                    <a:pt x="4728" y="17896"/>
                  </a:cubicBezTo>
                  <a:cubicBezTo>
                    <a:pt x="4275" y="17801"/>
                    <a:pt x="3847" y="17920"/>
                    <a:pt x="3418" y="17967"/>
                  </a:cubicBezTo>
                  <a:cubicBezTo>
                    <a:pt x="3144" y="18003"/>
                    <a:pt x="2918" y="17920"/>
                    <a:pt x="2680" y="17812"/>
                  </a:cubicBezTo>
                  <a:cubicBezTo>
                    <a:pt x="2597" y="17765"/>
                    <a:pt x="2525" y="17646"/>
                    <a:pt x="2477" y="17551"/>
                  </a:cubicBezTo>
                  <a:cubicBezTo>
                    <a:pt x="2358" y="17348"/>
                    <a:pt x="2263" y="17122"/>
                    <a:pt x="2168" y="16920"/>
                  </a:cubicBezTo>
                  <a:cubicBezTo>
                    <a:pt x="2144" y="16884"/>
                    <a:pt x="2132" y="16872"/>
                    <a:pt x="2132" y="16836"/>
                  </a:cubicBezTo>
                  <a:cubicBezTo>
                    <a:pt x="2120" y="16443"/>
                    <a:pt x="1894" y="16098"/>
                    <a:pt x="1882" y="15705"/>
                  </a:cubicBezTo>
                  <a:cubicBezTo>
                    <a:pt x="1870" y="15503"/>
                    <a:pt x="1835" y="15312"/>
                    <a:pt x="1715" y="15134"/>
                  </a:cubicBezTo>
                  <a:cubicBezTo>
                    <a:pt x="1668" y="15074"/>
                    <a:pt x="1668" y="14991"/>
                    <a:pt x="1656" y="14919"/>
                  </a:cubicBezTo>
                  <a:cubicBezTo>
                    <a:pt x="1644" y="14860"/>
                    <a:pt x="1644" y="14788"/>
                    <a:pt x="1608" y="14741"/>
                  </a:cubicBezTo>
                  <a:cubicBezTo>
                    <a:pt x="1418" y="14253"/>
                    <a:pt x="1394" y="13752"/>
                    <a:pt x="1334" y="13229"/>
                  </a:cubicBezTo>
                  <a:cubicBezTo>
                    <a:pt x="1299" y="13038"/>
                    <a:pt x="1251" y="12836"/>
                    <a:pt x="1180" y="12645"/>
                  </a:cubicBezTo>
                  <a:cubicBezTo>
                    <a:pt x="1120" y="12514"/>
                    <a:pt x="1096" y="12359"/>
                    <a:pt x="1073" y="12217"/>
                  </a:cubicBezTo>
                  <a:cubicBezTo>
                    <a:pt x="1037" y="11943"/>
                    <a:pt x="1013" y="11693"/>
                    <a:pt x="894" y="11443"/>
                  </a:cubicBezTo>
                  <a:cubicBezTo>
                    <a:pt x="858" y="11335"/>
                    <a:pt x="834" y="11205"/>
                    <a:pt x="822" y="11074"/>
                  </a:cubicBezTo>
                  <a:cubicBezTo>
                    <a:pt x="584" y="9419"/>
                    <a:pt x="346" y="7764"/>
                    <a:pt x="120" y="6109"/>
                  </a:cubicBezTo>
                  <a:cubicBezTo>
                    <a:pt x="49" y="5549"/>
                    <a:pt x="1" y="5001"/>
                    <a:pt x="49" y="4418"/>
                  </a:cubicBezTo>
                  <a:cubicBezTo>
                    <a:pt x="60" y="4192"/>
                    <a:pt x="108" y="3966"/>
                    <a:pt x="215" y="3763"/>
                  </a:cubicBezTo>
                  <a:cubicBezTo>
                    <a:pt x="287" y="3608"/>
                    <a:pt x="322" y="3430"/>
                    <a:pt x="358" y="3251"/>
                  </a:cubicBezTo>
                  <a:cubicBezTo>
                    <a:pt x="394" y="3073"/>
                    <a:pt x="477" y="2930"/>
                    <a:pt x="561" y="2775"/>
                  </a:cubicBezTo>
                  <a:cubicBezTo>
                    <a:pt x="703" y="2501"/>
                    <a:pt x="953" y="2299"/>
                    <a:pt x="1132" y="2049"/>
                  </a:cubicBezTo>
                  <a:cubicBezTo>
                    <a:pt x="1227" y="1930"/>
                    <a:pt x="1311" y="1811"/>
                    <a:pt x="1418" y="1691"/>
                  </a:cubicBezTo>
                  <a:cubicBezTo>
                    <a:pt x="1465" y="1632"/>
                    <a:pt x="1513" y="1572"/>
                    <a:pt x="1584" y="1525"/>
                  </a:cubicBezTo>
                  <a:cubicBezTo>
                    <a:pt x="2025" y="1275"/>
                    <a:pt x="2406" y="906"/>
                    <a:pt x="2894" y="727"/>
                  </a:cubicBezTo>
                  <a:cubicBezTo>
                    <a:pt x="3132" y="632"/>
                    <a:pt x="3359" y="477"/>
                    <a:pt x="3609" y="382"/>
                  </a:cubicBezTo>
                  <a:cubicBezTo>
                    <a:pt x="3870" y="298"/>
                    <a:pt x="4156" y="239"/>
                    <a:pt x="4442" y="191"/>
                  </a:cubicBezTo>
                  <a:cubicBezTo>
                    <a:pt x="4716" y="144"/>
                    <a:pt x="5013" y="132"/>
                    <a:pt x="5299" y="72"/>
                  </a:cubicBezTo>
                  <a:cubicBezTo>
                    <a:pt x="5692" y="1"/>
                    <a:pt x="6073" y="60"/>
                    <a:pt x="6466" y="60"/>
                  </a:cubicBezTo>
                  <a:cubicBezTo>
                    <a:pt x="6585" y="60"/>
                    <a:pt x="6716" y="96"/>
                    <a:pt x="6835" y="144"/>
                  </a:cubicBezTo>
                  <a:cubicBezTo>
                    <a:pt x="7038" y="203"/>
                    <a:pt x="7240" y="275"/>
                    <a:pt x="7442" y="358"/>
                  </a:cubicBezTo>
                  <a:cubicBezTo>
                    <a:pt x="7538" y="382"/>
                    <a:pt x="7621" y="429"/>
                    <a:pt x="7716" y="489"/>
                  </a:cubicBezTo>
                  <a:cubicBezTo>
                    <a:pt x="7931" y="620"/>
                    <a:pt x="8157" y="775"/>
                    <a:pt x="8383" y="918"/>
                  </a:cubicBezTo>
                  <a:cubicBezTo>
                    <a:pt x="8573" y="1037"/>
                    <a:pt x="8740" y="1191"/>
                    <a:pt x="8907" y="1346"/>
                  </a:cubicBezTo>
                  <a:cubicBezTo>
                    <a:pt x="9109" y="1549"/>
                    <a:pt x="9347" y="1703"/>
                    <a:pt x="9502" y="1965"/>
                  </a:cubicBezTo>
                  <a:cubicBezTo>
                    <a:pt x="9812" y="2084"/>
                    <a:pt x="9931" y="2382"/>
                    <a:pt x="10121" y="2596"/>
                  </a:cubicBezTo>
                  <a:cubicBezTo>
                    <a:pt x="10276" y="2775"/>
                    <a:pt x="10371" y="3001"/>
                    <a:pt x="10490" y="3215"/>
                  </a:cubicBezTo>
                  <a:cubicBezTo>
                    <a:pt x="10705" y="3608"/>
                    <a:pt x="10895" y="4013"/>
                    <a:pt x="11133" y="4382"/>
                  </a:cubicBezTo>
                  <a:cubicBezTo>
                    <a:pt x="11169" y="4430"/>
                    <a:pt x="11193" y="4478"/>
                    <a:pt x="11205" y="4525"/>
                  </a:cubicBezTo>
                  <a:cubicBezTo>
                    <a:pt x="11240" y="4799"/>
                    <a:pt x="11443" y="5025"/>
                    <a:pt x="11467" y="5311"/>
                  </a:cubicBezTo>
                  <a:cubicBezTo>
                    <a:pt x="11467" y="5370"/>
                    <a:pt x="11490" y="5430"/>
                    <a:pt x="11538" y="5490"/>
                  </a:cubicBezTo>
                  <a:cubicBezTo>
                    <a:pt x="11729" y="5787"/>
                    <a:pt x="11776" y="6144"/>
                    <a:pt x="11943" y="6454"/>
                  </a:cubicBezTo>
                  <a:cubicBezTo>
                    <a:pt x="11955" y="6466"/>
                    <a:pt x="11955" y="6502"/>
                    <a:pt x="11955" y="6525"/>
                  </a:cubicBezTo>
                  <a:cubicBezTo>
                    <a:pt x="11955" y="6847"/>
                    <a:pt x="12145" y="7097"/>
                    <a:pt x="12217" y="7383"/>
                  </a:cubicBezTo>
                  <a:cubicBezTo>
                    <a:pt x="12252" y="7502"/>
                    <a:pt x="12324" y="7597"/>
                    <a:pt x="12336" y="7740"/>
                  </a:cubicBezTo>
                  <a:cubicBezTo>
                    <a:pt x="12360" y="7799"/>
                    <a:pt x="12372" y="7871"/>
                    <a:pt x="12395" y="7918"/>
                  </a:cubicBezTo>
                  <a:cubicBezTo>
                    <a:pt x="12491" y="8061"/>
                    <a:pt x="12491" y="8288"/>
                    <a:pt x="12503" y="8514"/>
                  </a:cubicBezTo>
                  <a:close/>
                  <a:moveTo>
                    <a:pt x="4811" y="1049"/>
                  </a:moveTo>
                  <a:lnTo>
                    <a:pt x="4811" y="1049"/>
                  </a:lnTo>
                  <a:cubicBezTo>
                    <a:pt x="4740" y="1072"/>
                    <a:pt x="4668" y="1084"/>
                    <a:pt x="4585" y="1084"/>
                  </a:cubicBezTo>
                  <a:cubicBezTo>
                    <a:pt x="4168" y="1108"/>
                    <a:pt x="3775" y="1179"/>
                    <a:pt x="3430" y="1465"/>
                  </a:cubicBezTo>
                  <a:cubicBezTo>
                    <a:pt x="3418" y="1477"/>
                    <a:pt x="3382" y="1501"/>
                    <a:pt x="3370" y="1501"/>
                  </a:cubicBezTo>
                  <a:cubicBezTo>
                    <a:pt x="3085" y="1632"/>
                    <a:pt x="2835" y="1811"/>
                    <a:pt x="2608" y="2049"/>
                  </a:cubicBezTo>
                  <a:cubicBezTo>
                    <a:pt x="2561" y="2108"/>
                    <a:pt x="2501" y="2156"/>
                    <a:pt x="2442" y="2192"/>
                  </a:cubicBezTo>
                  <a:cubicBezTo>
                    <a:pt x="2204" y="2346"/>
                    <a:pt x="2061" y="2584"/>
                    <a:pt x="1906" y="2823"/>
                  </a:cubicBezTo>
                  <a:cubicBezTo>
                    <a:pt x="1775" y="3049"/>
                    <a:pt x="1608" y="3251"/>
                    <a:pt x="1477" y="3477"/>
                  </a:cubicBezTo>
                  <a:cubicBezTo>
                    <a:pt x="1406" y="3596"/>
                    <a:pt x="1334" y="3716"/>
                    <a:pt x="1275" y="3835"/>
                  </a:cubicBezTo>
                  <a:cubicBezTo>
                    <a:pt x="1192" y="4013"/>
                    <a:pt x="1132" y="4204"/>
                    <a:pt x="1073" y="4394"/>
                  </a:cubicBezTo>
                  <a:cubicBezTo>
                    <a:pt x="1013" y="4597"/>
                    <a:pt x="977" y="4787"/>
                    <a:pt x="989" y="4989"/>
                  </a:cubicBezTo>
                  <a:cubicBezTo>
                    <a:pt x="989" y="5085"/>
                    <a:pt x="977" y="5168"/>
                    <a:pt x="977" y="5263"/>
                  </a:cubicBezTo>
                  <a:cubicBezTo>
                    <a:pt x="977" y="5442"/>
                    <a:pt x="953" y="5621"/>
                    <a:pt x="977" y="5787"/>
                  </a:cubicBezTo>
                  <a:cubicBezTo>
                    <a:pt x="1013" y="6180"/>
                    <a:pt x="1096" y="6573"/>
                    <a:pt x="1132" y="6978"/>
                  </a:cubicBezTo>
                  <a:cubicBezTo>
                    <a:pt x="1192" y="7418"/>
                    <a:pt x="1334" y="7823"/>
                    <a:pt x="1608" y="8168"/>
                  </a:cubicBezTo>
                  <a:cubicBezTo>
                    <a:pt x="1727" y="8311"/>
                    <a:pt x="1882" y="8430"/>
                    <a:pt x="1965" y="8597"/>
                  </a:cubicBezTo>
                  <a:cubicBezTo>
                    <a:pt x="2073" y="8788"/>
                    <a:pt x="2239" y="8919"/>
                    <a:pt x="2346" y="9097"/>
                  </a:cubicBezTo>
                  <a:cubicBezTo>
                    <a:pt x="2418" y="9204"/>
                    <a:pt x="2525" y="9264"/>
                    <a:pt x="2644" y="9323"/>
                  </a:cubicBezTo>
                  <a:cubicBezTo>
                    <a:pt x="2823" y="9395"/>
                    <a:pt x="2978" y="9490"/>
                    <a:pt x="3156" y="9550"/>
                  </a:cubicBezTo>
                  <a:cubicBezTo>
                    <a:pt x="3311" y="9609"/>
                    <a:pt x="3454" y="9692"/>
                    <a:pt x="3620" y="9669"/>
                  </a:cubicBezTo>
                  <a:cubicBezTo>
                    <a:pt x="4073" y="9597"/>
                    <a:pt x="4525" y="9633"/>
                    <a:pt x="4942" y="9419"/>
                  </a:cubicBezTo>
                  <a:cubicBezTo>
                    <a:pt x="4978" y="9395"/>
                    <a:pt x="5025" y="9383"/>
                    <a:pt x="5049" y="9383"/>
                  </a:cubicBezTo>
                  <a:cubicBezTo>
                    <a:pt x="5442" y="9383"/>
                    <a:pt x="5764" y="9180"/>
                    <a:pt x="6121" y="9073"/>
                  </a:cubicBezTo>
                  <a:cubicBezTo>
                    <a:pt x="6311" y="9014"/>
                    <a:pt x="6514" y="8895"/>
                    <a:pt x="6692" y="8776"/>
                  </a:cubicBezTo>
                  <a:cubicBezTo>
                    <a:pt x="7002" y="8561"/>
                    <a:pt x="7299" y="8323"/>
                    <a:pt x="7597" y="8109"/>
                  </a:cubicBezTo>
                  <a:cubicBezTo>
                    <a:pt x="7645" y="8061"/>
                    <a:pt x="7704" y="8014"/>
                    <a:pt x="7716" y="7966"/>
                  </a:cubicBezTo>
                  <a:cubicBezTo>
                    <a:pt x="7823" y="7692"/>
                    <a:pt x="8026" y="7490"/>
                    <a:pt x="8192" y="7252"/>
                  </a:cubicBezTo>
                  <a:cubicBezTo>
                    <a:pt x="8252" y="7180"/>
                    <a:pt x="8300" y="7073"/>
                    <a:pt x="8335" y="6990"/>
                  </a:cubicBezTo>
                  <a:cubicBezTo>
                    <a:pt x="8550" y="6537"/>
                    <a:pt x="8562" y="6037"/>
                    <a:pt x="8693" y="5573"/>
                  </a:cubicBezTo>
                  <a:cubicBezTo>
                    <a:pt x="8716" y="5549"/>
                    <a:pt x="8716" y="5501"/>
                    <a:pt x="8693" y="5454"/>
                  </a:cubicBezTo>
                  <a:cubicBezTo>
                    <a:pt x="8573" y="4811"/>
                    <a:pt x="8621" y="4144"/>
                    <a:pt x="8335" y="3537"/>
                  </a:cubicBezTo>
                  <a:cubicBezTo>
                    <a:pt x="8323" y="3525"/>
                    <a:pt x="8323" y="3489"/>
                    <a:pt x="8323" y="3465"/>
                  </a:cubicBezTo>
                  <a:cubicBezTo>
                    <a:pt x="8312" y="3311"/>
                    <a:pt x="8216" y="3180"/>
                    <a:pt x="8133" y="3061"/>
                  </a:cubicBezTo>
                  <a:cubicBezTo>
                    <a:pt x="7823" y="2632"/>
                    <a:pt x="7502" y="2180"/>
                    <a:pt x="7180" y="1751"/>
                  </a:cubicBezTo>
                  <a:cubicBezTo>
                    <a:pt x="7121" y="1656"/>
                    <a:pt x="7026" y="1572"/>
                    <a:pt x="6942" y="1513"/>
                  </a:cubicBezTo>
                  <a:cubicBezTo>
                    <a:pt x="6692" y="1346"/>
                    <a:pt x="6430" y="1179"/>
                    <a:pt x="6180" y="1037"/>
                  </a:cubicBezTo>
                  <a:cubicBezTo>
                    <a:pt x="6133" y="1001"/>
                    <a:pt x="6097" y="989"/>
                    <a:pt x="6049" y="989"/>
                  </a:cubicBezTo>
                  <a:cubicBezTo>
                    <a:pt x="5859" y="977"/>
                    <a:pt x="5645" y="941"/>
                    <a:pt x="5454" y="965"/>
                  </a:cubicBezTo>
                  <a:cubicBezTo>
                    <a:pt x="5228" y="989"/>
                    <a:pt x="5025" y="1037"/>
                    <a:pt x="4811" y="1049"/>
                  </a:cubicBezTo>
                  <a:close/>
                  <a:moveTo>
                    <a:pt x="9800" y="7740"/>
                  </a:moveTo>
                  <a:cubicBezTo>
                    <a:pt x="10157" y="7692"/>
                    <a:pt x="10240" y="7573"/>
                    <a:pt x="10181" y="7192"/>
                  </a:cubicBezTo>
                  <a:lnTo>
                    <a:pt x="10181" y="7168"/>
                  </a:lnTo>
                  <a:cubicBezTo>
                    <a:pt x="10121" y="6871"/>
                    <a:pt x="9966" y="6775"/>
                    <a:pt x="9681" y="6847"/>
                  </a:cubicBezTo>
                  <a:cubicBezTo>
                    <a:pt x="9550" y="6871"/>
                    <a:pt x="9455" y="6966"/>
                    <a:pt x="9383" y="7049"/>
                  </a:cubicBezTo>
                  <a:cubicBezTo>
                    <a:pt x="9252" y="7216"/>
                    <a:pt x="9264" y="7395"/>
                    <a:pt x="9347" y="7573"/>
                  </a:cubicBezTo>
                  <a:cubicBezTo>
                    <a:pt x="9443" y="7752"/>
                    <a:pt x="9609" y="7752"/>
                    <a:pt x="9764" y="774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0"/>
            <p:cNvSpPr/>
            <p:nvPr/>
          </p:nvSpPr>
          <p:spPr>
            <a:xfrm>
              <a:off x="2824750" y="1796600"/>
              <a:ext cx="166400" cy="189175"/>
            </a:xfrm>
            <a:custGeom>
              <a:avLst/>
              <a:gdLst/>
              <a:ahLst/>
              <a:cxnLst/>
              <a:rect l="l" t="t" r="r" b="b"/>
              <a:pathLst>
                <a:path w="6656" h="7567" extrusionOk="0">
                  <a:moveTo>
                    <a:pt x="4089" y="0"/>
                  </a:moveTo>
                  <a:cubicBezTo>
                    <a:pt x="4037" y="0"/>
                    <a:pt x="3983" y="3"/>
                    <a:pt x="3929" y="8"/>
                  </a:cubicBezTo>
                  <a:cubicBezTo>
                    <a:pt x="3739" y="31"/>
                    <a:pt x="3560" y="55"/>
                    <a:pt x="3275" y="103"/>
                  </a:cubicBezTo>
                  <a:cubicBezTo>
                    <a:pt x="2929" y="115"/>
                    <a:pt x="2513" y="186"/>
                    <a:pt x="2179" y="472"/>
                  </a:cubicBezTo>
                  <a:cubicBezTo>
                    <a:pt x="2155" y="496"/>
                    <a:pt x="2155" y="496"/>
                    <a:pt x="2143" y="496"/>
                  </a:cubicBezTo>
                  <a:cubicBezTo>
                    <a:pt x="1715" y="674"/>
                    <a:pt x="1441" y="1044"/>
                    <a:pt x="1084" y="1329"/>
                  </a:cubicBezTo>
                  <a:cubicBezTo>
                    <a:pt x="834" y="1710"/>
                    <a:pt x="548" y="2079"/>
                    <a:pt x="334" y="2484"/>
                  </a:cubicBezTo>
                  <a:cubicBezTo>
                    <a:pt x="60" y="2960"/>
                    <a:pt x="0" y="3508"/>
                    <a:pt x="36" y="4068"/>
                  </a:cubicBezTo>
                  <a:cubicBezTo>
                    <a:pt x="60" y="4580"/>
                    <a:pt x="155" y="5104"/>
                    <a:pt x="227" y="5639"/>
                  </a:cubicBezTo>
                  <a:cubicBezTo>
                    <a:pt x="238" y="5735"/>
                    <a:pt x="262" y="5830"/>
                    <a:pt x="334" y="5913"/>
                  </a:cubicBezTo>
                  <a:cubicBezTo>
                    <a:pt x="596" y="6223"/>
                    <a:pt x="834" y="6568"/>
                    <a:pt x="1060" y="6901"/>
                  </a:cubicBezTo>
                  <a:cubicBezTo>
                    <a:pt x="1322" y="7294"/>
                    <a:pt x="1762" y="7413"/>
                    <a:pt x="2155" y="7556"/>
                  </a:cubicBezTo>
                  <a:cubicBezTo>
                    <a:pt x="2167" y="7564"/>
                    <a:pt x="2177" y="7567"/>
                    <a:pt x="2185" y="7567"/>
                  </a:cubicBezTo>
                  <a:cubicBezTo>
                    <a:pt x="2202" y="7567"/>
                    <a:pt x="2215" y="7556"/>
                    <a:pt x="2239" y="7556"/>
                  </a:cubicBezTo>
                  <a:cubicBezTo>
                    <a:pt x="2548" y="7497"/>
                    <a:pt x="2882" y="7556"/>
                    <a:pt x="3179" y="7354"/>
                  </a:cubicBezTo>
                  <a:cubicBezTo>
                    <a:pt x="3227" y="7318"/>
                    <a:pt x="3275" y="7318"/>
                    <a:pt x="3334" y="7306"/>
                  </a:cubicBezTo>
                  <a:cubicBezTo>
                    <a:pt x="3620" y="7282"/>
                    <a:pt x="3894" y="7187"/>
                    <a:pt x="4168" y="7116"/>
                  </a:cubicBezTo>
                  <a:cubicBezTo>
                    <a:pt x="4537" y="7009"/>
                    <a:pt x="4870" y="6830"/>
                    <a:pt x="5168" y="6604"/>
                  </a:cubicBezTo>
                  <a:cubicBezTo>
                    <a:pt x="5334" y="6485"/>
                    <a:pt x="5513" y="6342"/>
                    <a:pt x="5668" y="6211"/>
                  </a:cubicBezTo>
                  <a:cubicBezTo>
                    <a:pt x="5715" y="6163"/>
                    <a:pt x="5751" y="6116"/>
                    <a:pt x="5787" y="6056"/>
                  </a:cubicBezTo>
                  <a:cubicBezTo>
                    <a:pt x="5894" y="5913"/>
                    <a:pt x="5965" y="5758"/>
                    <a:pt x="6084" y="5627"/>
                  </a:cubicBezTo>
                  <a:cubicBezTo>
                    <a:pt x="6275" y="5401"/>
                    <a:pt x="6406" y="5151"/>
                    <a:pt x="6477" y="4865"/>
                  </a:cubicBezTo>
                  <a:cubicBezTo>
                    <a:pt x="6537" y="4580"/>
                    <a:pt x="6549" y="4306"/>
                    <a:pt x="6656" y="4020"/>
                  </a:cubicBezTo>
                  <a:cubicBezTo>
                    <a:pt x="6656" y="3961"/>
                    <a:pt x="6644" y="3901"/>
                    <a:pt x="6620" y="3841"/>
                  </a:cubicBezTo>
                  <a:cubicBezTo>
                    <a:pt x="6584" y="3449"/>
                    <a:pt x="6549" y="3068"/>
                    <a:pt x="6477" y="2675"/>
                  </a:cubicBezTo>
                  <a:cubicBezTo>
                    <a:pt x="6406" y="2353"/>
                    <a:pt x="6311" y="2020"/>
                    <a:pt x="6108" y="1746"/>
                  </a:cubicBezTo>
                  <a:cubicBezTo>
                    <a:pt x="5870" y="1425"/>
                    <a:pt x="5632" y="1115"/>
                    <a:pt x="5418" y="805"/>
                  </a:cubicBezTo>
                  <a:cubicBezTo>
                    <a:pt x="5275" y="591"/>
                    <a:pt x="5120" y="401"/>
                    <a:pt x="4870" y="329"/>
                  </a:cubicBezTo>
                  <a:cubicBezTo>
                    <a:pt x="4799" y="305"/>
                    <a:pt x="4739" y="258"/>
                    <a:pt x="4679" y="210"/>
                  </a:cubicBezTo>
                  <a:cubicBezTo>
                    <a:pt x="4507" y="47"/>
                    <a:pt x="4304" y="0"/>
                    <a:pt x="408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0"/>
            <p:cNvSpPr/>
            <p:nvPr/>
          </p:nvSpPr>
          <p:spPr>
            <a:xfrm>
              <a:off x="2775625" y="1745575"/>
              <a:ext cx="340850" cy="477775"/>
            </a:xfrm>
            <a:custGeom>
              <a:avLst/>
              <a:gdLst/>
              <a:ahLst/>
              <a:cxnLst/>
              <a:rect l="l" t="t" r="r" b="b"/>
              <a:pathLst>
                <a:path w="13634" h="19111" extrusionOk="0">
                  <a:moveTo>
                    <a:pt x="12086" y="9859"/>
                  </a:moveTo>
                  <a:cubicBezTo>
                    <a:pt x="12098" y="9954"/>
                    <a:pt x="12098" y="10050"/>
                    <a:pt x="12121" y="10157"/>
                  </a:cubicBezTo>
                  <a:cubicBezTo>
                    <a:pt x="12133" y="10252"/>
                    <a:pt x="12145" y="10347"/>
                    <a:pt x="12157" y="10454"/>
                  </a:cubicBezTo>
                  <a:cubicBezTo>
                    <a:pt x="12157" y="10609"/>
                    <a:pt x="12098" y="10704"/>
                    <a:pt x="11955" y="10764"/>
                  </a:cubicBezTo>
                  <a:cubicBezTo>
                    <a:pt x="11657" y="10883"/>
                    <a:pt x="11347" y="10990"/>
                    <a:pt x="11014" y="11014"/>
                  </a:cubicBezTo>
                  <a:cubicBezTo>
                    <a:pt x="10585" y="11050"/>
                    <a:pt x="10169" y="11121"/>
                    <a:pt x="9752" y="11169"/>
                  </a:cubicBezTo>
                  <a:cubicBezTo>
                    <a:pt x="9573" y="11181"/>
                    <a:pt x="9478" y="11264"/>
                    <a:pt x="9419" y="11431"/>
                  </a:cubicBezTo>
                  <a:cubicBezTo>
                    <a:pt x="9359" y="11597"/>
                    <a:pt x="9323" y="11776"/>
                    <a:pt x="9407" y="11943"/>
                  </a:cubicBezTo>
                  <a:cubicBezTo>
                    <a:pt x="9419" y="11955"/>
                    <a:pt x="9442" y="11967"/>
                    <a:pt x="9466" y="11978"/>
                  </a:cubicBezTo>
                  <a:cubicBezTo>
                    <a:pt x="9752" y="12181"/>
                    <a:pt x="10062" y="12205"/>
                    <a:pt x="10407" y="12145"/>
                  </a:cubicBezTo>
                  <a:cubicBezTo>
                    <a:pt x="10824" y="12074"/>
                    <a:pt x="11252" y="12062"/>
                    <a:pt x="11669" y="12014"/>
                  </a:cubicBezTo>
                  <a:cubicBezTo>
                    <a:pt x="11848" y="12002"/>
                    <a:pt x="11978" y="12074"/>
                    <a:pt x="12133" y="12133"/>
                  </a:cubicBezTo>
                  <a:cubicBezTo>
                    <a:pt x="12240" y="12181"/>
                    <a:pt x="12264" y="12276"/>
                    <a:pt x="12276" y="12383"/>
                  </a:cubicBezTo>
                  <a:cubicBezTo>
                    <a:pt x="12312" y="12669"/>
                    <a:pt x="12324" y="12967"/>
                    <a:pt x="12359" y="13252"/>
                  </a:cubicBezTo>
                  <a:cubicBezTo>
                    <a:pt x="12371" y="13383"/>
                    <a:pt x="12359" y="13526"/>
                    <a:pt x="12371" y="13669"/>
                  </a:cubicBezTo>
                  <a:cubicBezTo>
                    <a:pt x="12443" y="14062"/>
                    <a:pt x="12359" y="14419"/>
                    <a:pt x="12193" y="14800"/>
                  </a:cubicBezTo>
                  <a:cubicBezTo>
                    <a:pt x="12038" y="15134"/>
                    <a:pt x="11824" y="15407"/>
                    <a:pt x="11478" y="15586"/>
                  </a:cubicBezTo>
                  <a:cubicBezTo>
                    <a:pt x="11419" y="15610"/>
                    <a:pt x="11359" y="15669"/>
                    <a:pt x="11300" y="15717"/>
                  </a:cubicBezTo>
                  <a:cubicBezTo>
                    <a:pt x="11252" y="15753"/>
                    <a:pt x="11228" y="15788"/>
                    <a:pt x="11181" y="15812"/>
                  </a:cubicBezTo>
                  <a:cubicBezTo>
                    <a:pt x="10728" y="15943"/>
                    <a:pt x="10312" y="16146"/>
                    <a:pt x="9823" y="16062"/>
                  </a:cubicBezTo>
                  <a:cubicBezTo>
                    <a:pt x="9621" y="16015"/>
                    <a:pt x="9395" y="16050"/>
                    <a:pt x="9181" y="16074"/>
                  </a:cubicBezTo>
                  <a:cubicBezTo>
                    <a:pt x="9026" y="16086"/>
                    <a:pt x="8859" y="16122"/>
                    <a:pt x="8692" y="16134"/>
                  </a:cubicBezTo>
                  <a:cubicBezTo>
                    <a:pt x="8609" y="16146"/>
                    <a:pt x="8514" y="16169"/>
                    <a:pt x="8430" y="16134"/>
                  </a:cubicBezTo>
                  <a:cubicBezTo>
                    <a:pt x="8168" y="16050"/>
                    <a:pt x="7930" y="16110"/>
                    <a:pt x="7680" y="16122"/>
                  </a:cubicBezTo>
                  <a:cubicBezTo>
                    <a:pt x="7537" y="16134"/>
                    <a:pt x="7383" y="16122"/>
                    <a:pt x="7240" y="16122"/>
                  </a:cubicBezTo>
                  <a:cubicBezTo>
                    <a:pt x="7145" y="16122"/>
                    <a:pt x="7073" y="16134"/>
                    <a:pt x="7002" y="16134"/>
                  </a:cubicBezTo>
                  <a:cubicBezTo>
                    <a:pt x="6918" y="16265"/>
                    <a:pt x="6966" y="16372"/>
                    <a:pt x="6978" y="16491"/>
                  </a:cubicBezTo>
                  <a:cubicBezTo>
                    <a:pt x="7037" y="16955"/>
                    <a:pt x="7085" y="17420"/>
                    <a:pt x="7180" y="17872"/>
                  </a:cubicBezTo>
                  <a:cubicBezTo>
                    <a:pt x="7264" y="18336"/>
                    <a:pt x="6978" y="18551"/>
                    <a:pt x="6668" y="18694"/>
                  </a:cubicBezTo>
                  <a:cubicBezTo>
                    <a:pt x="6168" y="18920"/>
                    <a:pt x="5787" y="18979"/>
                    <a:pt x="5216" y="19027"/>
                  </a:cubicBezTo>
                  <a:cubicBezTo>
                    <a:pt x="5156" y="19027"/>
                    <a:pt x="5073" y="19039"/>
                    <a:pt x="5013" y="19027"/>
                  </a:cubicBezTo>
                  <a:cubicBezTo>
                    <a:pt x="4799" y="18932"/>
                    <a:pt x="4573" y="18979"/>
                    <a:pt x="4347" y="19003"/>
                  </a:cubicBezTo>
                  <a:cubicBezTo>
                    <a:pt x="4156" y="19039"/>
                    <a:pt x="3977" y="19051"/>
                    <a:pt x="3787" y="19086"/>
                  </a:cubicBezTo>
                  <a:cubicBezTo>
                    <a:pt x="3442" y="19110"/>
                    <a:pt x="3108" y="19039"/>
                    <a:pt x="2834" y="18825"/>
                  </a:cubicBezTo>
                  <a:cubicBezTo>
                    <a:pt x="2668" y="18705"/>
                    <a:pt x="2549" y="18551"/>
                    <a:pt x="2442" y="18372"/>
                  </a:cubicBezTo>
                  <a:cubicBezTo>
                    <a:pt x="2323" y="18158"/>
                    <a:pt x="2239" y="17932"/>
                    <a:pt x="2132" y="17729"/>
                  </a:cubicBezTo>
                  <a:cubicBezTo>
                    <a:pt x="2120" y="17693"/>
                    <a:pt x="2096" y="17682"/>
                    <a:pt x="2096" y="17658"/>
                  </a:cubicBezTo>
                  <a:cubicBezTo>
                    <a:pt x="2084" y="17181"/>
                    <a:pt x="1799" y="16741"/>
                    <a:pt x="1787" y="16265"/>
                  </a:cubicBezTo>
                  <a:cubicBezTo>
                    <a:pt x="1787" y="16229"/>
                    <a:pt x="1787" y="16169"/>
                    <a:pt x="1763" y="16122"/>
                  </a:cubicBezTo>
                  <a:cubicBezTo>
                    <a:pt x="1644" y="15884"/>
                    <a:pt x="1620" y="15610"/>
                    <a:pt x="1537" y="15360"/>
                  </a:cubicBezTo>
                  <a:cubicBezTo>
                    <a:pt x="1382" y="14955"/>
                    <a:pt x="1346" y="14526"/>
                    <a:pt x="1287" y="14110"/>
                  </a:cubicBezTo>
                  <a:cubicBezTo>
                    <a:pt x="1239" y="13824"/>
                    <a:pt x="1227" y="13550"/>
                    <a:pt x="1084" y="13276"/>
                  </a:cubicBezTo>
                  <a:cubicBezTo>
                    <a:pt x="1025" y="13145"/>
                    <a:pt x="1025" y="12979"/>
                    <a:pt x="1013" y="12836"/>
                  </a:cubicBezTo>
                  <a:cubicBezTo>
                    <a:pt x="989" y="12609"/>
                    <a:pt x="941" y="12383"/>
                    <a:pt x="870" y="12181"/>
                  </a:cubicBezTo>
                  <a:cubicBezTo>
                    <a:pt x="810" y="12002"/>
                    <a:pt x="763" y="11824"/>
                    <a:pt x="751" y="11621"/>
                  </a:cubicBezTo>
                  <a:cubicBezTo>
                    <a:pt x="572" y="10169"/>
                    <a:pt x="406" y="8704"/>
                    <a:pt x="227" y="7252"/>
                  </a:cubicBezTo>
                  <a:cubicBezTo>
                    <a:pt x="179" y="6835"/>
                    <a:pt x="120" y="6430"/>
                    <a:pt x="60" y="6013"/>
                  </a:cubicBezTo>
                  <a:cubicBezTo>
                    <a:pt x="1" y="5549"/>
                    <a:pt x="1" y="5097"/>
                    <a:pt x="48" y="4632"/>
                  </a:cubicBezTo>
                  <a:cubicBezTo>
                    <a:pt x="60" y="4513"/>
                    <a:pt x="96" y="4382"/>
                    <a:pt x="132" y="4275"/>
                  </a:cubicBezTo>
                  <a:cubicBezTo>
                    <a:pt x="239" y="4061"/>
                    <a:pt x="298" y="3858"/>
                    <a:pt x="334" y="3632"/>
                  </a:cubicBezTo>
                  <a:cubicBezTo>
                    <a:pt x="358" y="3430"/>
                    <a:pt x="406" y="3251"/>
                    <a:pt x="548" y="3085"/>
                  </a:cubicBezTo>
                  <a:cubicBezTo>
                    <a:pt x="608" y="3025"/>
                    <a:pt x="644" y="2930"/>
                    <a:pt x="691" y="2858"/>
                  </a:cubicBezTo>
                  <a:cubicBezTo>
                    <a:pt x="763" y="2715"/>
                    <a:pt x="870" y="2596"/>
                    <a:pt x="989" y="2477"/>
                  </a:cubicBezTo>
                  <a:cubicBezTo>
                    <a:pt x="1132" y="2323"/>
                    <a:pt x="1263" y="2156"/>
                    <a:pt x="1406" y="1977"/>
                  </a:cubicBezTo>
                  <a:cubicBezTo>
                    <a:pt x="1549" y="1787"/>
                    <a:pt x="1703" y="1608"/>
                    <a:pt x="1942" y="1525"/>
                  </a:cubicBezTo>
                  <a:cubicBezTo>
                    <a:pt x="2001" y="1501"/>
                    <a:pt x="2037" y="1465"/>
                    <a:pt x="2084" y="1418"/>
                  </a:cubicBezTo>
                  <a:cubicBezTo>
                    <a:pt x="2334" y="1168"/>
                    <a:pt x="2656" y="1001"/>
                    <a:pt x="2977" y="870"/>
                  </a:cubicBezTo>
                  <a:cubicBezTo>
                    <a:pt x="3049" y="834"/>
                    <a:pt x="3144" y="787"/>
                    <a:pt x="3215" y="751"/>
                  </a:cubicBezTo>
                  <a:cubicBezTo>
                    <a:pt x="3727" y="418"/>
                    <a:pt x="4287" y="251"/>
                    <a:pt x="4882" y="179"/>
                  </a:cubicBezTo>
                  <a:cubicBezTo>
                    <a:pt x="5287" y="132"/>
                    <a:pt x="5692" y="72"/>
                    <a:pt x="6073" y="37"/>
                  </a:cubicBezTo>
                  <a:cubicBezTo>
                    <a:pt x="6228" y="13"/>
                    <a:pt x="6371" y="37"/>
                    <a:pt x="6525" y="37"/>
                  </a:cubicBezTo>
                  <a:cubicBezTo>
                    <a:pt x="6561" y="37"/>
                    <a:pt x="6621" y="60"/>
                    <a:pt x="6668" y="48"/>
                  </a:cubicBezTo>
                  <a:cubicBezTo>
                    <a:pt x="7240" y="1"/>
                    <a:pt x="7728" y="251"/>
                    <a:pt x="8228" y="418"/>
                  </a:cubicBezTo>
                  <a:cubicBezTo>
                    <a:pt x="8288" y="429"/>
                    <a:pt x="8347" y="465"/>
                    <a:pt x="8395" y="489"/>
                  </a:cubicBezTo>
                  <a:cubicBezTo>
                    <a:pt x="8704" y="691"/>
                    <a:pt x="9002" y="882"/>
                    <a:pt x="9300" y="1084"/>
                  </a:cubicBezTo>
                  <a:cubicBezTo>
                    <a:pt x="9454" y="1191"/>
                    <a:pt x="9585" y="1322"/>
                    <a:pt x="9740" y="1441"/>
                  </a:cubicBezTo>
                  <a:cubicBezTo>
                    <a:pt x="9776" y="1489"/>
                    <a:pt x="9823" y="1525"/>
                    <a:pt x="9883" y="1561"/>
                  </a:cubicBezTo>
                  <a:cubicBezTo>
                    <a:pt x="9919" y="1584"/>
                    <a:pt x="9954" y="1596"/>
                    <a:pt x="9990" y="1620"/>
                  </a:cubicBezTo>
                  <a:cubicBezTo>
                    <a:pt x="10193" y="1858"/>
                    <a:pt x="10431" y="2084"/>
                    <a:pt x="10669" y="2299"/>
                  </a:cubicBezTo>
                  <a:cubicBezTo>
                    <a:pt x="10824" y="2430"/>
                    <a:pt x="10943" y="2596"/>
                    <a:pt x="11050" y="2751"/>
                  </a:cubicBezTo>
                  <a:cubicBezTo>
                    <a:pt x="11121" y="2858"/>
                    <a:pt x="11145" y="3025"/>
                    <a:pt x="11252" y="3108"/>
                  </a:cubicBezTo>
                  <a:cubicBezTo>
                    <a:pt x="11478" y="3323"/>
                    <a:pt x="11538" y="3632"/>
                    <a:pt x="11717" y="3870"/>
                  </a:cubicBezTo>
                  <a:cubicBezTo>
                    <a:pt x="11895" y="4108"/>
                    <a:pt x="12014" y="4394"/>
                    <a:pt x="12133" y="4656"/>
                  </a:cubicBezTo>
                  <a:cubicBezTo>
                    <a:pt x="12252" y="4930"/>
                    <a:pt x="12371" y="5180"/>
                    <a:pt x="12443" y="5466"/>
                  </a:cubicBezTo>
                  <a:cubicBezTo>
                    <a:pt x="12490" y="5644"/>
                    <a:pt x="12562" y="5787"/>
                    <a:pt x="12621" y="5954"/>
                  </a:cubicBezTo>
                  <a:cubicBezTo>
                    <a:pt x="12729" y="6192"/>
                    <a:pt x="12836" y="6430"/>
                    <a:pt x="12931" y="6680"/>
                  </a:cubicBezTo>
                  <a:cubicBezTo>
                    <a:pt x="12955" y="6716"/>
                    <a:pt x="12955" y="6728"/>
                    <a:pt x="12955" y="6764"/>
                  </a:cubicBezTo>
                  <a:cubicBezTo>
                    <a:pt x="12979" y="7121"/>
                    <a:pt x="13169" y="7418"/>
                    <a:pt x="13276" y="7740"/>
                  </a:cubicBezTo>
                  <a:cubicBezTo>
                    <a:pt x="13336" y="7954"/>
                    <a:pt x="13455" y="8133"/>
                    <a:pt x="13502" y="8335"/>
                  </a:cubicBezTo>
                  <a:cubicBezTo>
                    <a:pt x="13562" y="8609"/>
                    <a:pt x="13586" y="8883"/>
                    <a:pt x="13610" y="9157"/>
                  </a:cubicBezTo>
                  <a:cubicBezTo>
                    <a:pt x="13633" y="9419"/>
                    <a:pt x="13574" y="9478"/>
                    <a:pt x="13324" y="9621"/>
                  </a:cubicBezTo>
                  <a:cubicBezTo>
                    <a:pt x="13098" y="9752"/>
                    <a:pt x="12848" y="9776"/>
                    <a:pt x="12610" y="9800"/>
                  </a:cubicBezTo>
                  <a:cubicBezTo>
                    <a:pt x="12443" y="9788"/>
                    <a:pt x="12264" y="9764"/>
                    <a:pt x="12086" y="9859"/>
                  </a:cubicBezTo>
                  <a:close/>
                  <a:moveTo>
                    <a:pt x="12991" y="9026"/>
                  </a:moveTo>
                  <a:cubicBezTo>
                    <a:pt x="12979" y="8800"/>
                    <a:pt x="12979" y="8585"/>
                    <a:pt x="12848" y="8395"/>
                  </a:cubicBezTo>
                  <a:cubicBezTo>
                    <a:pt x="12812" y="8347"/>
                    <a:pt x="12800" y="8276"/>
                    <a:pt x="12788" y="8216"/>
                  </a:cubicBezTo>
                  <a:cubicBezTo>
                    <a:pt x="12776" y="8097"/>
                    <a:pt x="12693" y="7978"/>
                    <a:pt x="12669" y="7859"/>
                  </a:cubicBezTo>
                  <a:cubicBezTo>
                    <a:pt x="12598" y="7573"/>
                    <a:pt x="12395" y="7323"/>
                    <a:pt x="12395" y="7014"/>
                  </a:cubicBezTo>
                  <a:cubicBezTo>
                    <a:pt x="12395" y="6978"/>
                    <a:pt x="12395" y="6966"/>
                    <a:pt x="12383" y="6942"/>
                  </a:cubicBezTo>
                  <a:cubicBezTo>
                    <a:pt x="12217" y="6621"/>
                    <a:pt x="12181" y="6263"/>
                    <a:pt x="11978" y="5966"/>
                  </a:cubicBezTo>
                  <a:cubicBezTo>
                    <a:pt x="11955" y="5930"/>
                    <a:pt x="11919" y="5847"/>
                    <a:pt x="11907" y="5787"/>
                  </a:cubicBezTo>
                  <a:cubicBezTo>
                    <a:pt x="11895" y="5513"/>
                    <a:pt x="11681" y="5287"/>
                    <a:pt x="11657" y="5001"/>
                  </a:cubicBezTo>
                  <a:cubicBezTo>
                    <a:pt x="11657" y="4954"/>
                    <a:pt x="11609" y="4918"/>
                    <a:pt x="11586" y="4870"/>
                  </a:cubicBezTo>
                  <a:cubicBezTo>
                    <a:pt x="11347" y="4501"/>
                    <a:pt x="11145" y="4085"/>
                    <a:pt x="10943" y="3692"/>
                  </a:cubicBezTo>
                  <a:cubicBezTo>
                    <a:pt x="10835" y="3489"/>
                    <a:pt x="10728" y="3263"/>
                    <a:pt x="10574" y="3085"/>
                  </a:cubicBezTo>
                  <a:cubicBezTo>
                    <a:pt x="10371" y="2858"/>
                    <a:pt x="10252" y="2561"/>
                    <a:pt x="9943" y="2442"/>
                  </a:cubicBezTo>
                  <a:cubicBezTo>
                    <a:pt x="9800" y="2192"/>
                    <a:pt x="9538" y="2037"/>
                    <a:pt x="9347" y="1834"/>
                  </a:cubicBezTo>
                  <a:cubicBezTo>
                    <a:pt x="9181" y="1668"/>
                    <a:pt x="9014" y="1525"/>
                    <a:pt x="8823" y="1406"/>
                  </a:cubicBezTo>
                  <a:cubicBezTo>
                    <a:pt x="8609" y="1251"/>
                    <a:pt x="8383" y="1120"/>
                    <a:pt x="8157" y="965"/>
                  </a:cubicBezTo>
                  <a:cubicBezTo>
                    <a:pt x="8073" y="906"/>
                    <a:pt x="7978" y="870"/>
                    <a:pt x="7895" y="834"/>
                  </a:cubicBezTo>
                  <a:cubicBezTo>
                    <a:pt x="7692" y="763"/>
                    <a:pt x="7490" y="691"/>
                    <a:pt x="7276" y="632"/>
                  </a:cubicBezTo>
                  <a:cubicBezTo>
                    <a:pt x="7156" y="584"/>
                    <a:pt x="7037" y="537"/>
                    <a:pt x="6906" y="537"/>
                  </a:cubicBezTo>
                  <a:cubicBezTo>
                    <a:pt x="6525" y="537"/>
                    <a:pt x="6133" y="477"/>
                    <a:pt x="5752" y="548"/>
                  </a:cubicBezTo>
                  <a:cubicBezTo>
                    <a:pt x="5466" y="608"/>
                    <a:pt x="5168" y="608"/>
                    <a:pt x="4882" y="668"/>
                  </a:cubicBezTo>
                  <a:cubicBezTo>
                    <a:pt x="4597" y="715"/>
                    <a:pt x="4323" y="775"/>
                    <a:pt x="4049" y="870"/>
                  </a:cubicBezTo>
                  <a:cubicBezTo>
                    <a:pt x="3799" y="953"/>
                    <a:pt x="3585" y="1120"/>
                    <a:pt x="3335" y="1203"/>
                  </a:cubicBezTo>
                  <a:cubicBezTo>
                    <a:pt x="2846" y="1382"/>
                    <a:pt x="2477" y="1763"/>
                    <a:pt x="2025" y="2013"/>
                  </a:cubicBezTo>
                  <a:cubicBezTo>
                    <a:pt x="1965" y="2037"/>
                    <a:pt x="1918" y="2120"/>
                    <a:pt x="1858" y="2180"/>
                  </a:cubicBezTo>
                  <a:cubicBezTo>
                    <a:pt x="1775" y="2299"/>
                    <a:pt x="1668" y="2418"/>
                    <a:pt x="1584" y="2537"/>
                  </a:cubicBezTo>
                  <a:cubicBezTo>
                    <a:pt x="1382" y="2787"/>
                    <a:pt x="1144" y="2977"/>
                    <a:pt x="1001" y="3263"/>
                  </a:cubicBezTo>
                  <a:cubicBezTo>
                    <a:pt x="929" y="3430"/>
                    <a:pt x="834" y="3573"/>
                    <a:pt x="810" y="3739"/>
                  </a:cubicBezTo>
                  <a:cubicBezTo>
                    <a:pt x="775" y="3906"/>
                    <a:pt x="727" y="4085"/>
                    <a:pt x="656" y="4239"/>
                  </a:cubicBezTo>
                  <a:cubicBezTo>
                    <a:pt x="548" y="4454"/>
                    <a:pt x="525" y="4680"/>
                    <a:pt x="489" y="4894"/>
                  </a:cubicBezTo>
                  <a:cubicBezTo>
                    <a:pt x="453" y="5466"/>
                    <a:pt x="477" y="6025"/>
                    <a:pt x="572" y="6597"/>
                  </a:cubicBezTo>
                  <a:cubicBezTo>
                    <a:pt x="810" y="8252"/>
                    <a:pt x="1049" y="9895"/>
                    <a:pt x="1263" y="11550"/>
                  </a:cubicBezTo>
                  <a:cubicBezTo>
                    <a:pt x="1287" y="11669"/>
                    <a:pt x="1299" y="11800"/>
                    <a:pt x="1346" y="11919"/>
                  </a:cubicBezTo>
                  <a:cubicBezTo>
                    <a:pt x="1441" y="12169"/>
                    <a:pt x="1477" y="12431"/>
                    <a:pt x="1525" y="12693"/>
                  </a:cubicBezTo>
                  <a:cubicBezTo>
                    <a:pt x="1537" y="12848"/>
                    <a:pt x="1561" y="12990"/>
                    <a:pt x="1620" y="13121"/>
                  </a:cubicBezTo>
                  <a:cubicBezTo>
                    <a:pt x="1703" y="13324"/>
                    <a:pt x="1739" y="13514"/>
                    <a:pt x="1775" y="13705"/>
                  </a:cubicBezTo>
                  <a:cubicBezTo>
                    <a:pt x="1846" y="14217"/>
                    <a:pt x="1858" y="14729"/>
                    <a:pt x="2061" y="15229"/>
                  </a:cubicBezTo>
                  <a:cubicBezTo>
                    <a:pt x="2084" y="15288"/>
                    <a:pt x="2084" y="15348"/>
                    <a:pt x="2096" y="15407"/>
                  </a:cubicBezTo>
                  <a:cubicBezTo>
                    <a:pt x="2120" y="15479"/>
                    <a:pt x="2132" y="15550"/>
                    <a:pt x="2156" y="15610"/>
                  </a:cubicBezTo>
                  <a:cubicBezTo>
                    <a:pt x="2263" y="15788"/>
                    <a:pt x="2311" y="15979"/>
                    <a:pt x="2323" y="16193"/>
                  </a:cubicBezTo>
                  <a:cubicBezTo>
                    <a:pt x="2334" y="16598"/>
                    <a:pt x="2573" y="16931"/>
                    <a:pt x="2573" y="17324"/>
                  </a:cubicBezTo>
                  <a:cubicBezTo>
                    <a:pt x="2573" y="17348"/>
                    <a:pt x="2596" y="17372"/>
                    <a:pt x="2608" y="17396"/>
                  </a:cubicBezTo>
                  <a:cubicBezTo>
                    <a:pt x="2715" y="17610"/>
                    <a:pt x="2799" y="17824"/>
                    <a:pt x="2918" y="18039"/>
                  </a:cubicBezTo>
                  <a:cubicBezTo>
                    <a:pt x="2977" y="18122"/>
                    <a:pt x="3037" y="18241"/>
                    <a:pt x="3132" y="18289"/>
                  </a:cubicBezTo>
                  <a:cubicBezTo>
                    <a:pt x="3346" y="18396"/>
                    <a:pt x="3573" y="18479"/>
                    <a:pt x="3858" y="18455"/>
                  </a:cubicBezTo>
                  <a:cubicBezTo>
                    <a:pt x="4287" y="18396"/>
                    <a:pt x="4716" y="18277"/>
                    <a:pt x="5168" y="18384"/>
                  </a:cubicBezTo>
                  <a:cubicBezTo>
                    <a:pt x="5549" y="18324"/>
                    <a:pt x="5942" y="18324"/>
                    <a:pt x="6299" y="18146"/>
                  </a:cubicBezTo>
                  <a:cubicBezTo>
                    <a:pt x="6537" y="18027"/>
                    <a:pt x="6585" y="17991"/>
                    <a:pt x="6549" y="17705"/>
                  </a:cubicBezTo>
                  <a:cubicBezTo>
                    <a:pt x="6502" y="17253"/>
                    <a:pt x="6442" y="16789"/>
                    <a:pt x="6383" y="16324"/>
                  </a:cubicBezTo>
                  <a:cubicBezTo>
                    <a:pt x="6371" y="16217"/>
                    <a:pt x="6359" y="16134"/>
                    <a:pt x="6359" y="16027"/>
                  </a:cubicBezTo>
                  <a:cubicBezTo>
                    <a:pt x="6359" y="15955"/>
                    <a:pt x="6383" y="15860"/>
                    <a:pt x="6430" y="15824"/>
                  </a:cubicBezTo>
                  <a:cubicBezTo>
                    <a:pt x="6549" y="15705"/>
                    <a:pt x="6680" y="15586"/>
                    <a:pt x="6883" y="15562"/>
                  </a:cubicBezTo>
                  <a:cubicBezTo>
                    <a:pt x="7252" y="15527"/>
                    <a:pt x="7621" y="15443"/>
                    <a:pt x="8014" y="15491"/>
                  </a:cubicBezTo>
                  <a:cubicBezTo>
                    <a:pt x="8645" y="15550"/>
                    <a:pt x="9288" y="15503"/>
                    <a:pt x="9919" y="15407"/>
                  </a:cubicBezTo>
                  <a:cubicBezTo>
                    <a:pt x="9978" y="15384"/>
                    <a:pt x="10038" y="15384"/>
                    <a:pt x="10109" y="15372"/>
                  </a:cubicBezTo>
                  <a:cubicBezTo>
                    <a:pt x="10466" y="15324"/>
                    <a:pt x="10812" y="15241"/>
                    <a:pt x="11133" y="15026"/>
                  </a:cubicBezTo>
                  <a:cubicBezTo>
                    <a:pt x="11383" y="14872"/>
                    <a:pt x="11562" y="14693"/>
                    <a:pt x="11657" y="14419"/>
                  </a:cubicBezTo>
                  <a:cubicBezTo>
                    <a:pt x="11740" y="14169"/>
                    <a:pt x="11824" y="13895"/>
                    <a:pt x="11764" y="13622"/>
                  </a:cubicBezTo>
                  <a:cubicBezTo>
                    <a:pt x="11717" y="13324"/>
                    <a:pt x="11669" y="13026"/>
                    <a:pt x="11776" y="12729"/>
                  </a:cubicBezTo>
                  <a:cubicBezTo>
                    <a:pt x="11788" y="12681"/>
                    <a:pt x="11764" y="12609"/>
                    <a:pt x="11740" y="12526"/>
                  </a:cubicBezTo>
                  <a:cubicBezTo>
                    <a:pt x="11597" y="12550"/>
                    <a:pt x="11478" y="12550"/>
                    <a:pt x="11359" y="12562"/>
                  </a:cubicBezTo>
                  <a:cubicBezTo>
                    <a:pt x="10931" y="12621"/>
                    <a:pt x="10478" y="12669"/>
                    <a:pt x="10050" y="12729"/>
                  </a:cubicBezTo>
                  <a:cubicBezTo>
                    <a:pt x="9871" y="12752"/>
                    <a:pt x="9692" y="12729"/>
                    <a:pt x="9526" y="12645"/>
                  </a:cubicBezTo>
                  <a:cubicBezTo>
                    <a:pt x="9383" y="12574"/>
                    <a:pt x="9228" y="12514"/>
                    <a:pt x="9085" y="12443"/>
                  </a:cubicBezTo>
                  <a:cubicBezTo>
                    <a:pt x="8919" y="12348"/>
                    <a:pt x="8823" y="12217"/>
                    <a:pt x="8800" y="12026"/>
                  </a:cubicBezTo>
                  <a:cubicBezTo>
                    <a:pt x="8740" y="11597"/>
                    <a:pt x="8752" y="11395"/>
                    <a:pt x="8930" y="11002"/>
                  </a:cubicBezTo>
                  <a:cubicBezTo>
                    <a:pt x="9026" y="10800"/>
                    <a:pt x="9157" y="10669"/>
                    <a:pt x="9383" y="10645"/>
                  </a:cubicBezTo>
                  <a:cubicBezTo>
                    <a:pt x="9478" y="10621"/>
                    <a:pt x="9573" y="10609"/>
                    <a:pt x="9681" y="10597"/>
                  </a:cubicBezTo>
                  <a:lnTo>
                    <a:pt x="11062" y="10419"/>
                  </a:lnTo>
                  <a:cubicBezTo>
                    <a:pt x="11240" y="10383"/>
                    <a:pt x="11407" y="10359"/>
                    <a:pt x="11526" y="10193"/>
                  </a:cubicBezTo>
                  <a:cubicBezTo>
                    <a:pt x="11526" y="10073"/>
                    <a:pt x="11502" y="9954"/>
                    <a:pt x="11502" y="9823"/>
                  </a:cubicBezTo>
                  <a:cubicBezTo>
                    <a:pt x="11502" y="9514"/>
                    <a:pt x="11645" y="9359"/>
                    <a:pt x="11943" y="9300"/>
                  </a:cubicBezTo>
                  <a:cubicBezTo>
                    <a:pt x="12121" y="9276"/>
                    <a:pt x="12312" y="9240"/>
                    <a:pt x="12502" y="9228"/>
                  </a:cubicBezTo>
                  <a:cubicBezTo>
                    <a:pt x="12717" y="9228"/>
                    <a:pt x="12860" y="9169"/>
                    <a:pt x="12991" y="902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0"/>
            <p:cNvSpPr/>
            <p:nvPr/>
          </p:nvSpPr>
          <p:spPr>
            <a:xfrm>
              <a:off x="3138175" y="1954825"/>
              <a:ext cx="56575" cy="47650"/>
            </a:xfrm>
            <a:custGeom>
              <a:avLst/>
              <a:gdLst/>
              <a:ahLst/>
              <a:cxnLst/>
              <a:rect l="l" t="t" r="r" b="b"/>
              <a:pathLst>
                <a:path w="2263" h="1906" extrusionOk="0">
                  <a:moveTo>
                    <a:pt x="358" y="1906"/>
                  </a:moveTo>
                  <a:cubicBezTo>
                    <a:pt x="310" y="1882"/>
                    <a:pt x="203" y="1858"/>
                    <a:pt x="132" y="1811"/>
                  </a:cubicBezTo>
                  <a:cubicBezTo>
                    <a:pt x="24" y="1751"/>
                    <a:pt x="1" y="1608"/>
                    <a:pt x="84" y="1513"/>
                  </a:cubicBezTo>
                  <a:cubicBezTo>
                    <a:pt x="274" y="1334"/>
                    <a:pt x="429" y="1108"/>
                    <a:pt x="596" y="918"/>
                  </a:cubicBezTo>
                  <a:cubicBezTo>
                    <a:pt x="632" y="858"/>
                    <a:pt x="715" y="822"/>
                    <a:pt x="775" y="787"/>
                  </a:cubicBezTo>
                  <a:cubicBezTo>
                    <a:pt x="1096" y="620"/>
                    <a:pt x="1394" y="418"/>
                    <a:pt x="1667" y="156"/>
                  </a:cubicBezTo>
                  <a:cubicBezTo>
                    <a:pt x="1703" y="120"/>
                    <a:pt x="1751" y="84"/>
                    <a:pt x="1810" y="60"/>
                  </a:cubicBezTo>
                  <a:cubicBezTo>
                    <a:pt x="1918" y="1"/>
                    <a:pt x="2037" y="1"/>
                    <a:pt x="2120" y="84"/>
                  </a:cubicBezTo>
                  <a:cubicBezTo>
                    <a:pt x="2227" y="156"/>
                    <a:pt x="2263" y="299"/>
                    <a:pt x="2203" y="430"/>
                  </a:cubicBezTo>
                  <a:cubicBezTo>
                    <a:pt x="2179" y="477"/>
                    <a:pt x="2156" y="513"/>
                    <a:pt x="2120" y="560"/>
                  </a:cubicBezTo>
                  <a:cubicBezTo>
                    <a:pt x="1965" y="727"/>
                    <a:pt x="1810" y="918"/>
                    <a:pt x="1620" y="1049"/>
                  </a:cubicBezTo>
                  <a:cubicBezTo>
                    <a:pt x="1334" y="1251"/>
                    <a:pt x="1072" y="1465"/>
                    <a:pt x="786" y="1692"/>
                  </a:cubicBezTo>
                  <a:cubicBezTo>
                    <a:pt x="679" y="1787"/>
                    <a:pt x="560" y="1870"/>
                    <a:pt x="358" y="190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0"/>
            <p:cNvSpPr/>
            <p:nvPr/>
          </p:nvSpPr>
          <p:spPr>
            <a:xfrm>
              <a:off x="3149500" y="2052475"/>
              <a:ext cx="53600" cy="30375"/>
            </a:xfrm>
            <a:custGeom>
              <a:avLst/>
              <a:gdLst/>
              <a:ahLst/>
              <a:cxnLst/>
              <a:rect l="l" t="t" r="r" b="b"/>
              <a:pathLst>
                <a:path w="2144" h="1215" extrusionOk="0">
                  <a:moveTo>
                    <a:pt x="1774" y="1215"/>
                  </a:moveTo>
                  <a:cubicBezTo>
                    <a:pt x="1726" y="1191"/>
                    <a:pt x="1607" y="1179"/>
                    <a:pt x="1512" y="1131"/>
                  </a:cubicBezTo>
                  <a:cubicBezTo>
                    <a:pt x="1107" y="953"/>
                    <a:pt x="714" y="774"/>
                    <a:pt x="322" y="595"/>
                  </a:cubicBezTo>
                  <a:cubicBezTo>
                    <a:pt x="167" y="536"/>
                    <a:pt x="60" y="429"/>
                    <a:pt x="36" y="274"/>
                  </a:cubicBezTo>
                  <a:cubicBezTo>
                    <a:pt x="0" y="119"/>
                    <a:pt x="95" y="0"/>
                    <a:pt x="238" y="36"/>
                  </a:cubicBezTo>
                  <a:cubicBezTo>
                    <a:pt x="441" y="60"/>
                    <a:pt x="631" y="119"/>
                    <a:pt x="810" y="191"/>
                  </a:cubicBezTo>
                  <a:cubicBezTo>
                    <a:pt x="1179" y="345"/>
                    <a:pt x="1536" y="512"/>
                    <a:pt x="1905" y="655"/>
                  </a:cubicBezTo>
                  <a:cubicBezTo>
                    <a:pt x="2072" y="714"/>
                    <a:pt x="2143" y="834"/>
                    <a:pt x="2119" y="976"/>
                  </a:cubicBezTo>
                  <a:cubicBezTo>
                    <a:pt x="2084" y="1107"/>
                    <a:pt x="1988" y="1179"/>
                    <a:pt x="1774" y="121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0"/>
            <p:cNvSpPr/>
            <p:nvPr/>
          </p:nvSpPr>
          <p:spPr>
            <a:xfrm>
              <a:off x="3151575" y="2014075"/>
              <a:ext cx="53000" cy="17575"/>
            </a:xfrm>
            <a:custGeom>
              <a:avLst/>
              <a:gdLst/>
              <a:ahLst/>
              <a:cxnLst/>
              <a:rect l="l" t="t" r="r" b="b"/>
              <a:pathLst>
                <a:path w="2120" h="703" extrusionOk="0">
                  <a:moveTo>
                    <a:pt x="1024" y="95"/>
                  </a:moveTo>
                  <a:cubicBezTo>
                    <a:pt x="1227" y="72"/>
                    <a:pt x="1441" y="36"/>
                    <a:pt x="1643" y="24"/>
                  </a:cubicBezTo>
                  <a:cubicBezTo>
                    <a:pt x="1786" y="0"/>
                    <a:pt x="1905" y="36"/>
                    <a:pt x="2001" y="95"/>
                  </a:cubicBezTo>
                  <a:cubicBezTo>
                    <a:pt x="2108" y="155"/>
                    <a:pt x="2120" y="298"/>
                    <a:pt x="2036" y="381"/>
                  </a:cubicBezTo>
                  <a:cubicBezTo>
                    <a:pt x="1941" y="441"/>
                    <a:pt x="1846" y="512"/>
                    <a:pt x="1739" y="524"/>
                  </a:cubicBezTo>
                  <a:cubicBezTo>
                    <a:pt x="1310" y="596"/>
                    <a:pt x="870" y="643"/>
                    <a:pt x="441" y="691"/>
                  </a:cubicBezTo>
                  <a:cubicBezTo>
                    <a:pt x="358" y="703"/>
                    <a:pt x="250" y="679"/>
                    <a:pt x="143" y="643"/>
                  </a:cubicBezTo>
                  <a:cubicBezTo>
                    <a:pt x="60" y="619"/>
                    <a:pt x="0" y="560"/>
                    <a:pt x="0" y="453"/>
                  </a:cubicBezTo>
                  <a:cubicBezTo>
                    <a:pt x="0" y="357"/>
                    <a:pt x="24" y="298"/>
                    <a:pt x="96" y="274"/>
                  </a:cubicBezTo>
                  <a:cubicBezTo>
                    <a:pt x="215" y="226"/>
                    <a:pt x="334" y="179"/>
                    <a:pt x="453" y="155"/>
                  </a:cubicBezTo>
                  <a:cubicBezTo>
                    <a:pt x="655" y="143"/>
                    <a:pt x="846" y="131"/>
                    <a:pt x="1024" y="9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0"/>
            <p:cNvSpPr/>
            <p:nvPr/>
          </p:nvSpPr>
          <p:spPr>
            <a:xfrm>
              <a:off x="2811650" y="1782500"/>
              <a:ext cx="194100" cy="218800"/>
            </a:xfrm>
            <a:custGeom>
              <a:avLst/>
              <a:gdLst/>
              <a:ahLst/>
              <a:cxnLst/>
              <a:rect l="l" t="t" r="r" b="b"/>
              <a:pathLst>
                <a:path w="7764" h="8752" extrusionOk="0">
                  <a:moveTo>
                    <a:pt x="3858" y="84"/>
                  </a:moveTo>
                  <a:cubicBezTo>
                    <a:pt x="4072" y="60"/>
                    <a:pt x="4275" y="12"/>
                    <a:pt x="4501" y="12"/>
                  </a:cubicBezTo>
                  <a:cubicBezTo>
                    <a:pt x="4692" y="0"/>
                    <a:pt x="4906" y="24"/>
                    <a:pt x="5096" y="48"/>
                  </a:cubicBezTo>
                  <a:cubicBezTo>
                    <a:pt x="5144" y="48"/>
                    <a:pt x="5203" y="72"/>
                    <a:pt x="5227" y="84"/>
                  </a:cubicBezTo>
                  <a:cubicBezTo>
                    <a:pt x="5477" y="238"/>
                    <a:pt x="5751" y="405"/>
                    <a:pt x="5989" y="560"/>
                  </a:cubicBezTo>
                  <a:cubicBezTo>
                    <a:pt x="6073" y="619"/>
                    <a:pt x="6168" y="715"/>
                    <a:pt x="6227" y="798"/>
                  </a:cubicBezTo>
                  <a:cubicBezTo>
                    <a:pt x="6549" y="1227"/>
                    <a:pt x="6870" y="1679"/>
                    <a:pt x="7180" y="2108"/>
                  </a:cubicBezTo>
                  <a:cubicBezTo>
                    <a:pt x="7263" y="2227"/>
                    <a:pt x="7347" y="2358"/>
                    <a:pt x="7370" y="2512"/>
                  </a:cubicBezTo>
                  <a:cubicBezTo>
                    <a:pt x="7370" y="2536"/>
                    <a:pt x="7382" y="2560"/>
                    <a:pt x="7382" y="2584"/>
                  </a:cubicBezTo>
                  <a:cubicBezTo>
                    <a:pt x="7680" y="3203"/>
                    <a:pt x="7644" y="3870"/>
                    <a:pt x="7740" y="4501"/>
                  </a:cubicBezTo>
                  <a:cubicBezTo>
                    <a:pt x="7740" y="4536"/>
                    <a:pt x="7763" y="4584"/>
                    <a:pt x="7740" y="4620"/>
                  </a:cubicBezTo>
                  <a:cubicBezTo>
                    <a:pt x="7597" y="5084"/>
                    <a:pt x="7597" y="5596"/>
                    <a:pt x="7382" y="6037"/>
                  </a:cubicBezTo>
                  <a:cubicBezTo>
                    <a:pt x="7347" y="6132"/>
                    <a:pt x="7299" y="6215"/>
                    <a:pt x="7239" y="6310"/>
                  </a:cubicBezTo>
                  <a:cubicBezTo>
                    <a:pt x="7073" y="6549"/>
                    <a:pt x="6870" y="6751"/>
                    <a:pt x="6763" y="7025"/>
                  </a:cubicBezTo>
                  <a:cubicBezTo>
                    <a:pt x="6739" y="7084"/>
                    <a:pt x="6680" y="7120"/>
                    <a:pt x="6644" y="7156"/>
                  </a:cubicBezTo>
                  <a:cubicBezTo>
                    <a:pt x="6346" y="7382"/>
                    <a:pt x="6049" y="7620"/>
                    <a:pt x="5739" y="7823"/>
                  </a:cubicBezTo>
                  <a:cubicBezTo>
                    <a:pt x="5549" y="7942"/>
                    <a:pt x="5358" y="8061"/>
                    <a:pt x="5168" y="8120"/>
                  </a:cubicBezTo>
                  <a:cubicBezTo>
                    <a:pt x="4811" y="8227"/>
                    <a:pt x="4489" y="8442"/>
                    <a:pt x="4096" y="8442"/>
                  </a:cubicBezTo>
                  <a:cubicBezTo>
                    <a:pt x="4060" y="8442"/>
                    <a:pt x="4025" y="8454"/>
                    <a:pt x="3989" y="8465"/>
                  </a:cubicBezTo>
                  <a:cubicBezTo>
                    <a:pt x="3572" y="8692"/>
                    <a:pt x="3108" y="8644"/>
                    <a:pt x="2667" y="8716"/>
                  </a:cubicBezTo>
                  <a:cubicBezTo>
                    <a:pt x="2501" y="8751"/>
                    <a:pt x="2358" y="8656"/>
                    <a:pt x="2203" y="8596"/>
                  </a:cubicBezTo>
                  <a:cubicBezTo>
                    <a:pt x="2025" y="8525"/>
                    <a:pt x="1870" y="8430"/>
                    <a:pt x="1679" y="8370"/>
                  </a:cubicBezTo>
                  <a:cubicBezTo>
                    <a:pt x="1572" y="8335"/>
                    <a:pt x="1465" y="8275"/>
                    <a:pt x="1382" y="8156"/>
                  </a:cubicBezTo>
                  <a:cubicBezTo>
                    <a:pt x="1274" y="7977"/>
                    <a:pt x="1108" y="7834"/>
                    <a:pt x="1012" y="7644"/>
                  </a:cubicBezTo>
                  <a:cubicBezTo>
                    <a:pt x="929" y="7477"/>
                    <a:pt x="774" y="7370"/>
                    <a:pt x="655" y="7215"/>
                  </a:cubicBezTo>
                  <a:cubicBezTo>
                    <a:pt x="358" y="6858"/>
                    <a:pt x="227" y="6477"/>
                    <a:pt x="179" y="6025"/>
                  </a:cubicBezTo>
                  <a:cubicBezTo>
                    <a:pt x="131" y="5620"/>
                    <a:pt x="60" y="5239"/>
                    <a:pt x="12" y="4834"/>
                  </a:cubicBezTo>
                  <a:cubicBezTo>
                    <a:pt x="0" y="4656"/>
                    <a:pt x="0" y="4489"/>
                    <a:pt x="12" y="4310"/>
                  </a:cubicBezTo>
                  <a:cubicBezTo>
                    <a:pt x="12" y="4227"/>
                    <a:pt x="48" y="4132"/>
                    <a:pt x="36" y="4048"/>
                  </a:cubicBezTo>
                  <a:cubicBezTo>
                    <a:pt x="12" y="3834"/>
                    <a:pt x="60" y="3643"/>
                    <a:pt x="120" y="3453"/>
                  </a:cubicBezTo>
                  <a:cubicBezTo>
                    <a:pt x="179" y="3251"/>
                    <a:pt x="239" y="3060"/>
                    <a:pt x="310" y="2881"/>
                  </a:cubicBezTo>
                  <a:cubicBezTo>
                    <a:pt x="370" y="2762"/>
                    <a:pt x="453" y="2643"/>
                    <a:pt x="524" y="2524"/>
                  </a:cubicBezTo>
                  <a:cubicBezTo>
                    <a:pt x="667" y="2310"/>
                    <a:pt x="822" y="2096"/>
                    <a:pt x="953" y="1869"/>
                  </a:cubicBezTo>
                  <a:cubicBezTo>
                    <a:pt x="1108" y="1631"/>
                    <a:pt x="1251" y="1417"/>
                    <a:pt x="1489" y="1250"/>
                  </a:cubicBezTo>
                  <a:cubicBezTo>
                    <a:pt x="1548" y="1203"/>
                    <a:pt x="1608" y="1155"/>
                    <a:pt x="1655" y="1096"/>
                  </a:cubicBezTo>
                  <a:cubicBezTo>
                    <a:pt x="1882" y="857"/>
                    <a:pt x="2132" y="679"/>
                    <a:pt x="2417" y="548"/>
                  </a:cubicBezTo>
                  <a:cubicBezTo>
                    <a:pt x="2441" y="536"/>
                    <a:pt x="2453" y="536"/>
                    <a:pt x="2477" y="524"/>
                  </a:cubicBezTo>
                  <a:cubicBezTo>
                    <a:pt x="2798" y="238"/>
                    <a:pt x="3203" y="167"/>
                    <a:pt x="3632" y="131"/>
                  </a:cubicBezTo>
                  <a:cubicBezTo>
                    <a:pt x="3691" y="119"/>
                    <a:pt x="3787" y="107"/>
                    <a:pt x="3858" y="84"/>
                  </a:cubicBezTo>
                  <a:close/>
                  <a:moveTo>
                    <a:pt x="3799" y="655"/>
                  </a:moveTo>
                  <a:cubicBezTo>
                    <a:pt x="3453" y="667"/>
                    <a:pt x="3037" y="738"/>
                    <a:pt x="2703" y="1024"/>
                  </a:cubicBezTo>
                  <a:cubicBezTo>
                    <a:pt x="2679" y="1036"/>
                    <a:pt x="2679" y="1036"/>
                    <a:pt x="2667" y="1036"/>
                  </a:cubicBezTo>
                  <a:cubicBezTo>
                    <a:pt x="2239" y="1215"/>
                    <a:pt x="1965" y="1596"/>
                    <a:pt x="1608" y="1869"/>
                  </a:cubicBezTo>
                  <a:cubicBezTo>
                    <a:pt x="1358" y="2262"/>
                    <a:pt x="1072" y="2631"/>
                    <a:pt x="858" y="3036"/>
                  </a:cubicBezTo>
                  <a:cubicBezTo>
                    <a:pt x="584" y="3513"/>
                    <a:pt x="524" y="4060"/>
                    <a:pt x="560" y="4608"/>
                  </a:cubicBezTo>
                  <a:cubicBezTo>
                    <a:pt x="584" y="5132"/>
                    <a:pt x="679" y="5656"/>
                    <a:pt x="751" y="6191"/>
                  </a:cubicBezTo>
                  <a:cubicBezTo>
                    <a:pt x="762" y="6275"/>
                    <a:pt x="786" y="6382"/>
                    <a:pt x="858" y="6453"/>
                  </a:cubicBezTo>
                  <a:cubicBezTo>
                    <a:pt x="1120" y="6775"/>
                    <a:pt x="1358" y="7108"/>
                    <a:pt x="1584" y="7453"/>
                  </a:cubicBezTo>
                  <a:cubicBezTo>
                    <a:pt x="1846" y="7846"/>
                    <a:pt x="2286" y="7965"/>
                    <a:pt x="2679" y="8108"/>
                  </a:cubicBezTo>
                  <a:cubicBezTo>
                    <a:pt x="2715" y="8120"/>
                    <a:pt x="2727" y="8108"/>
                    <a:pt x="2763" y="8108"/>
                  </a:cubicBezTo>
                  <a:cubicBezTo>
                    <a:pt x="3072" y="8049"/>
                    <a:pt x="3406" y="8108"/>
                    <a:pt x="3703" y="7906"/>
                  </a:cubicBezTo>
                  <a:cubicBezTo>
                    <a:pt x="3751" y="7870"/>
                    <a:pt x="3799" y="7870"/>
                    <a:pt x="3858" y="7858"/>
                  </a:cubicBezTo>
                  <a:cubicBezTo>
                    <a:pt x="4144" y="7823"/>
                    <a:pt x="4418" y="7739"/>
                    <a:pt x="4692" y="7668"/>
                  </a:cubicBezTo>
                  <a:cubicBezTo>
                    <a:pt x="5061" y="7561"/>
                    <a:pt x="5394" y="7382"/>
                    <a:pt x="5692" y="7156"/>
                  </a:cubicBezTo>
                  <a:cubicBezTo>
                    <a:pt x="5858" y="7037"/>
                    <a:pt x="6037" y="6894"/>
                    <a:pt x="6192" y="6751"/>
                  </a:cubicBezTo>
                  <a:cubicBezTo>
                    <a:pt x="6239" y="6715"/>
                    <a:pt x="6275" y="6668"/>
                    <a:pt x="6311" y="6608"/>
                  </a:cubicBezTo>
                  <a:cubicBezTo>
                    <a:pt x="6418" y="6453"/>
                    <a:pt x="6489" y="6310"/>
                    <a:pt x="6608" y="6180"/>
                  </a:cubicBezTo>
                  <a:cubicBezTo>
                    <a:pt x="6799" y="5953"/>
                    <a:pt x="6930" y="5703"/>
                    <a:pt x="7001" y="5418"/>
                  </a:cubicBezTo>
                  <a:cubicBezTo>
                    <a:pt x="7061" y="5132"/>
                    <a:pt x="7073" y="4846"/>
                    <a:pt x="7180" y="4572"/>
                  </a:cubicBezTo>
                  <a:cubicBezTo>
                    <a:pt x="7192" y="4513"/>
                    <a:pt x="7180" y="4453"/>
                    <a:pt x="7180" y="4370"/>
                  </a:cubicBezTo>
                  <a:cubicBezTo>
                    <a:pt x="7132" y="3989"/>
                    <a:pt x="7108" y="3596"/>
                    <a:pt x="7025" y="3215"/>
                  </a:cubicBezTo>
                  <a:cubicBezTo>
                    <a:pt x="6954" y="2881"/>
                    <a:pt x="6870" y="2560"/>
                    <a:pt x="6656" y="2274"/>
                  </a:cubicBezTo>
                  <a:cubicBezTo>
                    <a:pt x="6418" y="1965"/>
                    <a:pt x="6180" y="1655"/>
                    <a:pt x="5977" y="1334"/>
                  </a:cubicBezTo>
                  <a:cubicBezTo>
                    <a:pt x="5823" y="1131"/>
                    <a:pt x="5680" y="941"/>
                    <a:pt x="5418" y="857"/>
                  </a:cubicBezTo>
                  <a:cubicBezTo>
                    <a:pt x="5346" y="846"/>
                    <a:pt x="5287" y="786"/>
                    <a:pt x="5227" y="738"/>
                  </a:cubicBezTo>
                  <a:cubicBezTo>
                    <a:pt x="5025" y="548"/>
                    <a:pt x="4751" y="524"/>
                    <a:pt x="4489" y="548"/>
                  </a:cubicBezTo>
                  <a:cubicBezTo>
                    <a:pt x="4275" y="595"/>
                    <a:pt x="4084" y="619"/>
                    <a:pt x="3799" y="65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0"/>
            <p:cNvSpPr/>
            <p:nvPr/>
          </p:nvSpPr>
          <p:spPr>
            <a:xfrm>
              <a:off x="3019125" y="1927450"/>
              <a:ext cx="24725" cy="25025"/>
            </a:xfrm>
            <a:custGeom>
              <a:avLst/>
              <a:gdLst/>
              <a:ahLst/>
              <a:cxnLst/>
              <a:rect l="l" t="t" r="r" b="b"/>
              <a:pathLst>
                <a:path w="989" h="1001" extrusionOk="0">
                  <a:moveTo>
                    <a:pt x="548" y="977"/>
                  </a:moveTo>
                  <a:lnTo>
                    <a:pt x="512" y="977"/>
                  </a:lnTo>
                  <a:cubicBezTo>
                    <a:pt x="357" y="1001"/>
                    <a:pt x="191" y="989"/>
                    <a:pt x="95" y="810"/>
                  </a:cubicBezTo>
                  <a:cubicBezTo>
                    <a:pt x="12" y="632"/>
                    <a:pt x="0" y="453"/>
                    <a:pt x="131" y="286"/>
                  </a:cubicBezTo>
                  <a:cubicBezTo>
                    <a:pt x="203" y="179"/>
                    <a:pt x="298" y="108"/>
                    <a:pt x="429" y="84"/>
                  </a:cubicBezTo>
                  <a:cubicBezTo>
                    <a:pt x="726" y="1"/>
                    <a:pt x="869" y="108"/>
                    <a:pt x="929" y="405"/>
                  </a:cubicBezTo>
                  <a:lnTo>
                    <a:pt x="929" y="429"/>
                  </a:lnTo>
                  <a:cubicBezTo>
                    <a:pt x="988" y="810"/>
                    <a:pt x="905" y="929"/>
                    <a:pt x="548" y="97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0"/>
            <p:cNvSpPr/>
            <p:nvPr/>
          </p:nvSpPr>
          <p:spPr>
            <a:xfrm>
              <a:off x="2869100" y="1840225"/>
              <a:ext cx="68475" cy="95875"/>
            </a:xfrm>
            <a:custGeom>
              <a:avLst/>
              <a:gdLst/>
              <a:ahLst/>
              <a:cxnLst/>
              <a:rect l="l" t="t" r="r" b="b"/>
              <a:pathLst>
                <a:path w="2739" h="3835" extrusionOk="0">
                  <a:moveTo>
                    <a:pt x="1679" y="2454"/>
                  </a:moveTo>
                  <a:cubicBezTo>
                    <a:pt x="1298" y="2477"/>
                    <a:pt x="905" y="2466"/>
                    <a:pt x="560" y="2716"/>
                  </a:cubicBezTo>
                  <a:cubicBezTo>
                    <a:pt x="536" y="2918"/>
                    <a:pt x="500" y="3120"/>
                    <a:pt x="536" y="3335"/>
                  </a:cubicBezTo>
                  <a:cubicBezTo>
                    <a:pt x="548" y="3418"/>
                    <a:pt x="548" y="3513"/>
                    <a:pt x="536" y="3597"/>
                  </a:cubicBezTo>
                  <a:cubicBezTo>
                    <a:pt x="512" y="3728"/>
                    <a:pt x="429" y="3835"/>
                    <a:pt x="322" y="3835"/>
                  </a:cubicBezTo>
                  <a:cubicBezTo>
                    <a:pt x="203" y="3835"/>
                    <a:pt x="131" y="3763"/>
                    <a:pt x="108" y="3656"/>
                  </a:cubicBezTo>
                  <a:cubicBezTo>
                    <a:pt x="60" y="3490"/>
                    <a:pt x="0" y="3311"/>
                    <a:pt x="0" y="3156"/>
                  </a:cubicBezTo>
                  <a:cubicBezTo>
                    <a:pt x="0" y="2858"/>
                    <a:pt x="36" y="2561"/>
                    <a:pt x="84" y="2263"/>
                  </a:cubicBezTo>
                  <a:cubicBezTo>
                    <a:pt x="119" y="2061"/>
                    <a:pt x="131" y="1858"/>
                    <a:pt x="143" y="1668"/>
                  </a:cubicBezTo>
                  <a:cubicBezTo>
                    <a:pt x="179" y="1227"/>
                    <a:pt x="250" y="787"/>
                    <a:pt x="405" y="382"/>
                  </a:cubicBezTo>
                  <a:cubicBezTo>
                    <a:pt x="500" y="96"/>
                    <a:pt x="858" y="1"/>
                    <a:pt x="1108" y="180"/>
                  </a:cubicBezTo>
                  <a:cubicBezTo>
                    <a:pt x="1251" y="263"/>
                    <a:pt x="1358" y="394"/>
                    <a:pt x="1405" y="549"/>
                  </a:cubicBezTo>
                  <a:lnTo>
                    <a:pt x="1727" y="1263"/>
                  </a:lnTo>
                  <a:cubicBezTo>
                    <a:pt x="1786" y="1394"/>
                    <a:pt x="1858" y="1525"/>
                    <a:pt x="1953" y="1644"/>
                  </a:cubicBezTo>
                  <a:cubicBezTo>
                    <a:pt x="2084" y="1858"/>
                    <a:pt x="2203" y="2085"/>
                    <a:pt x="2263" y="2335"/>
                  </a:cubicBezTo>
                  <a:cubicBezTo>
                    <a:pt x="2334" y="2585"/>
                    <a:pt x="2429" y="2823"/>
                    <a:pt x="2584" y="3049"/>
                  </a:cubicBezTo>
                  <a:cubicBezTo>
                    <a:pt x="2667" y="3168"/>
                    <a:pt x="2739" y="3287"/>
                    <a:pt x="2739" y="3430"/>
                  </a:cubicBezTo>
                  <a:cubicBezTo>
                    <a:pt x="2739" y="3549"/>
                    <a:pt x="2667" y="3656"/>
                    <a:pt x="2560" y="3704"/>
                  </a:cubicBezTo>
                  <a:cubicBezTo>
                    <a:pt x="2441" y="3751"/>
                    <a:pt x="2286" y="3716"/>
                    <a:pt x="2227" y="3585"/>
                  </a:cubicBezTo>
                  <a:cubicBezTo>
                    <a:pt x="2096" y="3347"/>
                    <a:pt x="1917" y="3120"/>
                    <a:pt x="1846" y="2858"/>
                  </a:cubicBezTo>
                  <a:cubicBezTo>
                    <a:pt x="1798" y="2704"/>
                    <a:pt x="1727" y="2585"/>
                    <a:pt x="1679" y="2454"/>
                  </a:cubicBezTo>
                  <a:close/>
                  <a:moveTo>
                    <a:pt x="1453" y="1918"/>
                  </a:moveTo>
                  <a:cubicBezTo>
                    <a:pt x="1191" y="1561"/>
                    <a:pt x="1179" y="1120"/>
                    <a:pt x="858" y="823"/>
                  </a:cubicBezTo>
                  <a:cubicBezTo>
                    <a:pt x="834" y="882"/>
                    <a:pt x="786" y="930"/>
                    <a:pt x="774" y="989"/>
                  </a:cubicBezTo>
                  <a:cubicBezTo>
                    <a:pt x="739" y="1323"/>
                    <a:pt x="619" y="1644"/>
                    <a:pt x="715" y="2001"/>
                  </a:cubicBezTo>
                  <a:cubicBezTo>
                    <a:pt x="941" y="2025"/>
                    <a:pt x="1155" y="1966"/>
                    <a:pt x="1453" y="191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Subtitle 1"/>
          <p:cNvSpPr>
            <a:spLocks noGrp="1"/>
          </p:cNvSpPr>
          <p:nvPr>
            <p:ph type="subTitle" idx="14"/>
          </p:nvPr>
        </p:nvSpPr>
        <p:spPr>
          <a:xfrm>
            <a:off x="6597037" y="2800474"/>
            <a:ext cx="1819800" cy="448200"/>
          </a:xfrm>
        </p:spPr>
        <p:txBody>
          <a:bodyPr/>
          <a:lstStyle/>
          <a:p>
            <a:r>
              <a:rPr lang="en-GB" dirty="0"/>
              <a:t>Questions</a:t>
            </a:r>
          </a:p>
        </p:txBody>
      </p:sp>
      <p:sp>
        <p:nvSpPr>
          <p:cNvPr id="3" name="Subtitle 2"/>
          <p:cNvSpPr>
            <a:spLocks noGrp="1"/>
          </p:cNvSpPr>
          <p:nvPr>
            <p:ph type="subTitle" idx="15"/>
          </p:nvPr>
        </p:nvSpPr>
        <p:spPr/>
        <p:txBody>
          <a:bodyPr/>
          <a:lstStyle/>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7" name="Google Shape;397;p35"/>
          <p:cNvSpPr/>
          <p:nvPr/>
        </p:nvSpPr>
        <p:spPr>
          <a:xfrm>
            <a:off x="1602119" y="22381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5"/>
          <p:cNvSpPr txBox="1">
            <a:spLocks noGrp="1"/>
          </p:cNvSpPr>
          <p:nvPr>
            <p:ph type="title"/>
          </p:nvPr>
        </p:nvSpPr>
        <p:spPr>
          <a:xfrm>
            <a:off x="1885200" y="3258300"/>
            <a:ext cx="5376600" cy="61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ELS</a:t>
            </a:r>
            <a:endParaRPr dirty="0"/>
          </a:p>
        </p:txBody>
      </p:sp>
      <p:sp>
        <p:nvSpPr>
          <p:cNvPr id="399" name="Google Shape;399;p35"/>
          <p:cNvSpPr txBox="1">
            <a:spLocks noGrp="1"/>
          </p:cNvSpPr>
          <p:nvPr>
            <p:ph type="subTitle" idx="1"/>
          </p:nvPr>
        </p:nvSpPr>
        <p:spPr>
          <a:xfrm>
            <a:off x="1885200" y="3836918"/>
            <a:ext cx="5376600" cy="72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Essential Letters and Sounds</a:t>
            </a:r>
            <a:endParaRPr dirty="0"/>
          </a:p>
        </p:txBody>
      </p:sp>
      <p:sp>
        <p:nvSpPr>
          <p:cNvPr id="400" name="Google Shape;400;p35"/>
          <p:cNvSpPr txBox="1">
            <a:spLocks noGrp="1"/>
          </p:cNvSpPr>
          <p:nvPr>
            <p:ph type="title" idx="2"/>
          </p:nvPr>
        </p:nvSpPr>
        <p:spPr>
          <a:xfrm>
            <a:off x="1824819" y="533375"/>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sp>
        <p:nvSpPr>
          <p:cNvPr id="401" name="Google Shape;401;p35"/>
          <p:cNvSpPr/>
          <p:nvPr/>
        </p:nvSpPr>
        <p:spPr>
          <a:xfrm rot="2006702">
            <a:off x="575351" y="3885266"/>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5"/>
          <p:cNvSpPr/>
          <p:nvPr/>
        </p:nvSpPr>
        <p:spPr>
          <a:xfrm>
            <a:off x="1108371" y="340643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3" name="Google Shape;403;p35"/>
          <p:cNvGrpSpPr/>
          <p:nvPr/>
        </p:nvGrpSpPr>
        <p:grpSpPr>
          <a:xfrm>
            <a:off x="7533511" y="2129240"/>
            <a:ext cx="843483" cy="1025071"/>
            <a:chOff x="2537500" y="2379600"/>
            <a:chExt cx="272100" cy="330700"/>
          </a:xfrm>
        </p:grpSpPr>
        <p:sp>
          <p:nvSpPr>
            <p:cNvPr id="404" name="Google Shape;404;p35"/>
            <p:cNvSpPr/>
            <p:nvPr/>
          </p:nvSpPr>
          <p:spPr>
            <a:xfrm>
              <a:off x="2554775" y="2394175"/>
              <a:ext cx="223275" cy="260475"/>
            </a:xfrm>
            <a:custGeom>
              <a:avLst/>
              <a:gdLst/>
              <a:ahLst/>
              <a:cxnLst/>
              <a:rect l="l" t="t" r="r" b="b"/>
              <a:pathLst>
                <a:path w="8931" h="10419" extrusionOk="0">
                  <a:moveTo>
                    <a:pt x="2155" y="0"/>
                  </a:moveTo>
                  <a:lnTo>
                    <a:pt x="8335" y="0"/>
                  </a:lnTo>
                  <a:cubicBezTo>
                    <a:pt x="8394" y="0"/>
                    <a:pt x="8430" y="12"/>
                    <a:pt x="8525" y="24"/>
                  </a:cubicBezTo>
                  <a:cubicBezTo>
                    <a:pt x="8537" y="179"/>
                    <a:pt x="8537" y="322"/>
                    <a:pt x="8537" y="453"/>
                  </a:cubicBezTo>
                  <a:cubicBezTo>
                    <a:pt x="8537" y="870"/>
                    <a:pt x="8537" y="1298"/>
                    <a:pt x="8632" y="1703"/>
                  </a:cubicBezTo>
                  <a:cubicBezTo>
                    <a:pt x="8692" y="2025"/>
                    <a:pt x="8656" y="2358"/>
                    <a:pt x="8656" y="2703"/>
                  </a:cubicBezTo>
                  <a:cubicBezTo>
                    <a:pt x="8656" y="3048"/>
                    <a:pt x="8668" y="3394"/>
                    <a:pt x="8728" y="3727"/>
                  </a:cubicBezTo>
                  <a:cubicBezTo>
                    <a:pt x="8763" y="3894"/>
                    <a:pt x="8763" y="4072"/>
                    <a:pt x="8763" y="4251"/>
                  </a:cubicBezTo>
                  <a:cubicBezTo>
                    <a:pt x="8763" y="5180"/>
                    <a:pt x="8751" y="6096"/>
                    <a:pt x="8751" y="7025"/>
                  </a:cubicBezTo>
                  <a:cubicBezTo>
                    <a:pt x="8751" y="7180"/>
                    <a:pt x="8763" y="7335"/>
                    <a:pt x="8787" y="7501"/>
                  </a:cubicBezTo>
                  <a:cubicBezTo>
                    <a:pt x="8930" y="8109"/>
                    <a:pt x="8871" y="8728"/>
                    <a:pt x="8835" y="9347"/>
                  </a:cubicBezTo>
                  <a:cubicBezTo>
                    <a:pt x="8835" y="9359"/>
                    <a:pt x="8823" y="9359"/>
                    <a:pt x="8787" y="9383"/>
                  </a:cubicBezTo>
                  <a:lnTo>
                    <a:pt x="8573" y="9168"/>
                  </a:lnTo>
                  <a:cubicBezTo>
                    <a:pt x="8466" y="9061"/>
                    <a:pt x="8347" y="9049"/>
                    <a:pt x="8216" y="9085"/>
                  </a:cubicBezTo>
                  <a:cubicBezTo>
                    <a:pt x="8097" y="9133"/>
                    <a:pt x="7978" y="9180"/>
                    <a:pt x="7823" y="9240"/>
                  </a:cubicBezTo>
                  <a:cubicBezTo>
                    <a:pt x="7799" y="9133"/>
                    <a:pt x="7751" y="9049"/>
                    <a:pt x="7763" y="8990"/>
                  </a:cubicBezTo>
                  <a:cubicBezTo>
                    <a:pt x="7858" y="8632"/>
                    <a:pt x="7751" y="8299"/>
                    <a:pt x="7561" y="7978"/>
                  </a:cubicBezTo>
                  <a:cubicBezTo>
                    <a:pt x="7632" y="7870"/>
                    <a:pt x="7704" y="7751"/>
                    <a:pt x="7775" y="7632"/>
                  </a:cubicBezTo>
                  <a:cubicBezTo>
                    <a:pt x="8180" y="7001"/>
                    <a:pt x="8132" y="7216"/>
                    <a:pt x="8132" y="6466"/>
                  </a:cubicBezTo>
                  <a:lnTo>
                    <a:pt x="8132" y="6132"/>
                  </a:lnTo>
                  <a:cubicBezTo>
                    <a:pt x="8120" y="5477"/>
                    <a:pt x="7942" y="4882"/>
                    <a:pt x="7466" y="4406"/>
                  </a:cubicBezTo>
                  <a:cubicBezTo>
                    <a:pt x="7275" y="4191"/>
                    <a:pt x="7096" y="3965"/>
                    <a:pt x="6906" y="3751"/>
                  </a:cubicBezTo>
                  <a:cubicBezTo>
                    <a:pt x="6977" y="3715"/>
                    <a:pt x="7085" y="3703"/>
                    <a:pt x="7156" y="3644"/>
                  </a:cubicBezTo>
                  <a:cubicBezTo>
                    <a:pt x="7204" y="3608"/>
                    <a:pt x="7263" y="3525"/>
                    <a:pt x="7239" y="3465"/>
                  </a:cubicBezTo>
                  <a:cubicBezTo>
                    <a:pt x="7239" y="3406"/>
                    <a:pt x="7168" y="3346"/>
                    <a:pt x="7120" y="3310"/>
                  </a:cubicBezTo>
                  <a:cubicBezTo>
                    <a:pt x="7085" y="3287"/>
                    <a:pt x="7025" y="3287"/>
                    <a:pt x="6966" y="3287"/>
                  </a:cubicBezTo>
                  <a:cubicBezTo>
                    <a:pt x="6489" y="3287"/>
                    <a:pt x="6013" y="3215"/>
                    <a:pt x="5537" y="3287"/>
                  </a:cubicBezTo>
                  <a:cubicBezTo>
                    <a:pt x="4406" y="3453"/>
                    <a:pt x="3251" y="3358"/>
                    <a:pt x="2120" y="3370"/>
                  </a:cubicBezTo>
                  <a:cubicBezTo>
                    <a:pt x="1810" y="3370"/>
                    <a:pt x="1489" y="3358"/>
                    <a:pt x="1167" y="3370"/>
                  </a:cubicBezTo>
                  <a:cubicBezTo>
                    <a:pt x="929" y="3370"/>
                    <a:pt x="929" y="3394"/>
                    <a:pt x="739" y="3596"/>
                  </a:cubicBezTo>
                  <a:cubicBezTo>
                    <a:pt x="774" y="3727"/>
                    <a:pt x="870" y="3787"/>
                    <a:pt x="977" y="3810"/>
                  </a:cubicBezTo>
                  <a:cubicBezTo>
                    <a:pt x="1108" y="3834"/>
                    <a:pt x="1262" y="3834"/>
                    <a:pt x="1405" y="3834"/>
                  </a:cubicBezTo>
                  <a:cubicBezTo>
                    <a:pt x="2001" y="3834"/>
                    <a:pt x="2584" y="3822"/>
                    <a:pt x="3179" y="3822"/>
                  </a:cubicBezTo>
                  <a:cubicBezTo>
                    <a:pt x="3275" y="3822"/>
                    <a:pt x="3370" y="3834"/>
                    <a:pt x="3465" y="3834"/>
                  </a:cubicBezTo>
                  <a:cubicBezTo>
                    <a:pt x="3513" y="3965"/>
                    <a:pt x="3417" y="4013"/>
                    <a:pt x="3358" y="4072"/>
                  </a:cubicBezTo>
                  <a:cubicBezTo>
                    <a:pt x="3251" y="4180"/>
                    <a:pt x="3132" y="4251"/>
                    <a:pt x="3036" y="4358"/>
                  </a:cubicBezTo>
                  <a:cubicBezTo>
                    <a:pt x="2894" y="4477"/>
                    <a:pt x="2798" y="4596"/>
                    <a:pt x="2763" y="4787"/>
                  </a:cubicBezTo>
                  <a:cubicBezTo>
                    <a:pt x="2751" y="4858"/>
                    <a:pt x="2691" y="4942"/>
                    <a:pt x="2632" y="5013"/>
                  </a:cubicBezTo>
                  <a:lnTo>
                    <a:pt x="1370" y="5013"/>
                  </a:lnTo>
                  <a:cubicBezTo>
                    <a:pt x="1262" y="5013"/>
                    <a:pt x="1155" y="5001"/>
                    <a:pt x="1072" y="5013"/>
                  </a:cubicBezTo>
                  <a:cubicBezTo>
                    <a:pt x="989" y="5025"/>
                    <a:pt x="929" y="5061"/>
                    <a:pt x="870" y="5084"/>
                  </a:cubicBezTo>
                  <a:cubicBezTo>
                    <a:pt x="750" y="5156"/>
                    <a:pt x="750" y="5323"/>
                    <a:pt x="870" y="5418"/>
                  </a:cubicBezTo>
                  <a:cubicBezTo>
                    <a:pt x="977" y="5501"/>
                    <a:pt x="1108" y="5513"/>
                    <a:pt x="1251" y="5513"/>
                  </a:cubicBezTo>
                  <a:lnTo>
                    <a:pt x="2108" y="5513"/>
                  </a:lnTo>
                  <a:cubicBezTo>
                    <a:pt x="2203" y="5513"/>
                    <a:pt x="2274" y="5537"/>
                    <a:pt x="2358" y="5549"/>
                  </a:cubicBezTo>
                  <a:cubicBezTo>
                    <a:pt x="2334" y="5894"/>
                    <a:pt x="2298" y="6216"/>
                    <a:pt x="2286" y="6549"/>
                  </a:cubicBezTo>
                  <a:cubicBezTo>
                    <a:pt x="2120" y="6644"/>
                    <a:pt x="1965" y="6608"/>
                    <a:pt x="1810" y="6620"/>
                  </a:cubicBezTo>
                  <a:cubicBezTo>
                    <a:pt x="1620" y="6632"/>
                    <a:pt x="1405" y="6644"/>
                    <a:pt x="1215" y="6680"/>
                  </a:cubicBezTo>
                  <a:cubicBezTo>
                    <a:pt x="1108" y="6692"/>
                    <a:pt x="1036" y="6787"/>
                    <a:pt x="1084" y="6918"/>
                  </a:cubicBezTo>
                  <a:cubicBezTo>
                    <a:pt x="1501" y="7049"/>
                    <a:pt x="1929" y="6966"/>
                    <a:pt x="2346" y="7025"/>
                  </a:cubicBezTo>
                  <a:cubicBezTo>
                    <a:pt x="2441" y="7228"/>
                    <a:pt x="2501" y="7442"/>
                    <a:pt x="2596" y="7620"/>
                  </a:cubicBezTo>
                  <a:cubicBezTo>
                    <a:pt x="2703" y="7799"/>
                    <a:pt x="2894" y="7930"/>
                    <a:pt x="2977" y="8132"/>
                  </a:cubicBezTo>
                  <a:cubicBezTo>
                    <a:pt x="2941" y="8240"/>
                    <a:pt x="2870" y="8216"/>
                    <a:pt x="2798" y="8228"/>
                  </a:cubicBezTo>
                  <a:cubicBezTo>
                    <a:pt x="2465" y="8228"/>
                    <a:pt x="2120" y="8228"/>
                    <a:pt x="1798" y="8240"/>
                  </a:cubicBezTo>
                  <a:cubicBezTo>
                    <a:pt x="1667" y="8240"/>
                    <a:pt x="1512" y="8287"/>
                    <a:pt x="1381" y="8335"/>
                  </a:cubicBezTo>
                  <a:cubicBezTo>
                    <a:pt x="1334" y="8347"/>
                    <a:pt x="1286" y="8418"/>
                    <a:pt x="1286" y="8466"/>
                  </a:cubicBezTo>
                  <a:cubicBezTo>
                    <a:pt x="1286" y="8513"/>
                    <a:pt x="1334" y="8585"/>
                    <a:pt x="1381" y="8597"/>
                  </a:cubicBezTo>
                  <a:cubicBezTo>
                    <a:pt x="1489" y="8644"/>
                    <a:pt x="1608" y="8668"/>
                    <a:pt x="1703" y="8668"/>
                  </a:cubicBezTo>
                  <a:cubicBezTo>
                    <a:pt x="2179" y="8692"/>
                    <a:pt x="2655" y="8704"/>
                    <a:pt x="3132" y="8692"/>
                  </a:cubicBezTo>
                  <a:cubicBezTo>
                    <a:pt x="3417" y="8692"/>
                    <a:pt x="3667" y="8752"/>
                    <a:pt x="3929" y="8871"/>
                  </a:cubicBezTo>
                  <a:cubicBezTo>
                    <a:pt x="4025" y="8906"/>
                    <a:pt x="4132" y="8954"/>
                    <a:pt x="4239" y="9013"/>
                  </a:cubicBezTo>
                  <a:cubicBezTo>
                    <a:pt x="4703" y="9240"/>
                    <a:pt x="5180" y="9264"/>
                    <a:pt x="5668" y="9073"/>
                  </a:cubicBezTo>
                  <a:cubicBezTo>
                    <a:pt x="5775" y="9025"/>
                    <a:pt x="5894" y="9013"/>
                    <a:pt x="6013" y="9002"/>
                  </a:cubicBezTo>
                  <a:cubicBezTo>
                    <a:pt x="6108" y="9121"/>
                    <a:pt x="6215" y="9204"/>
                    <a:pt x="6311" y="9323"/>
                  </a:cubicBezTo>
                  <a:cubicBezTo>
                    <a:pt x="6442" y="9490"/>
                    <a:pt x="6620" y="9585"/>
                    <a:pt x="6846" y="9561"/>
                  </a:cubicBezTo>
                  <a:cubicBezTo>
                    <a:pt x="6906" y="9561"/>
                    <a:pt x="6966" y="9549"/>
                    <a:pt x="7001" y="9561"/>
                  </a:cubicBezTo>
                  <a:cubicBezTo>
                    <a:pt x="7085" y="9597"/>
                    <a:pt x="7144" y="9656"/>
                    <a:pt x="7180" y="9704"/>
                  </a:cubicBezTo>
                  <a:cubicBezTo>
                    <a:pt x="7049" y="9942"/>
                    <a:pt x="6930" y="10145"/>
                    <a:pt x="6799" y="10371"/>
                  </a:cubicBezTo>
                  <a:cubicBezTo>
                    <a:pt x="6168" y="10418"/>
                    <a:pt x="786" y="10383"/>
                    <a:pt x="417" y="10335"/>
                  </a:cubicBezTo>
                  <a:cubicBezTo>
                    <a:pt x="298" y="10085"/>
                    <a:pt x="250" y="9835"/>
                    <a:pt x="250" y="9549"/>
                  </a:cubicBezTo>
                  <a:cubicBezTo>
                    <a:pt x="250" y="9264"/>
                    <a:pt x="262" y="8966"/>
                    <a:pt x="155" y="8704"/>
                  </a:cubicBezTo>
                  <a:cubicBezTo>
                    <a:pt x="131" y="8597"/>
                    <a:pt x="131" y="8478"/>
                    <a:pt x="131" y="8359"/>
                  </a:cubicBezTo>
                  <a:lnTo>
                    <a:pt x="131" y="7585"/>
                  </a:lnTo>
                  <a:cubicBezTo>
                    <a:pt x="131" y="7466"/>
                    <a:pt x="131" y="7347"/>
                    <a:pt x="96" y="7239"/>
                  </a:cubicBezTo>
                  <a:cubicBezTo>
                    <a:pt x="0" y="6942"/>
                    <a:pt x="24" y="6644"/>
                    <a:pt x="24" y="6346"/>
                  </a:cubicBezTo>
                  <a:lnTo>
                    <a:pt x="24" y="2894"/>
                  </a:lnTo>
                  <a:cubicBezTo>
                    <a:pt x="24" y="2763"/>
                    <a:pt x="12" y="2620"/>
                    <a:pt x="72" y="2453"/>
                  </a:cubicBezTo>
                  <a:cubicBezTo>
                    <a:pt x="429" y="2596"/>
                    <a:pt x="810" y="2513"/>
                    <a:pt x="1167" y="2632"/>
                  </a:cubicBezTo>
                  <a:cubicBezTo>
                    <a:pt x="1346" y="2691"/>
                    <a:pt x="1572" y="2656"/>
                    <a:pt x="1762" y="2644"/>
                  </a:cubicBezTo>
                  <a:cubicBezTo>
                    <a:pt x="1941" y="2632"/>
                    <a:pt x="2048" y="2513"/>
                    <a:pt x="2084" y="2334"/>
                  </a:cubicBezTo>
                  <a:cubicBezTo>
                    <a:pt x="2096" y="2227"/>
                    <a:pt x="2096" y="2120"/>
                    <a:pt x="2096" y="2036"/>
                  </a:cubicBezTo>
                  <a:cubicBezTo>
                    <a:pt x="2096" y="1822"/>
                    <a:pt x="2096" y="1608"/>
                    <a:pt x="2155" y="1393"/>
                  </a:cubicBezTo>
                  <a:cubicBezTo>
                    <a:pt x="2203" y="1251"/>
                    <a:pt x="2179" y="1084"/>
                    <a:pt x="2179" y="917"/>
                  </a:cubicBezTo>
                  <a:cubicBezTo>
                    <a:pt x="2155" y="596"/>
                    <a:pt x="2155" y="322"/>
                    <a:pt x="2155" y="0"/>
                  </a:cubicBezTo>
                  <a:close/>
                  <a:moveTo>
                    <a:pt x="6549" y="1917"/>
                  </a:moveTo>
                  <a:lnTo>
                    <a:pt x="6549" y="1965"/>
                  </a:lnTo>
                  <a:cubicBezTo>
                    <a:pt x="6680" y="1953"/>
                    <a:pt x="6799" y="1965"/>
                    <a:pt x="6930" y="1929"/>
                  </a:cubicBezTo>
                  <a:cubicBezTo>
                    <a:pt x="7061" y="1917"/>
                    <a:pt x="7144" y="1810"/>
                    <a:pt x="7144" y="1691"/>
                  </a:cubicBezTo>
                  <a:cubicBezTo>
                    <a:pt x="7144" y="1596"/>
                    <a:pt x="7049" y="1489"/>
                    <a:pt x="6918" y="1477"/>
                  </a:cubicBezTo>
                  <a:cubicBezTo>
                    <a:pt x="6763" y="1453"/>
                    <a:pt x="6632" y="1453"/>
                    <a:pt x="6489" y="1453"/>
                  </a:cubicBezTo>
                  <a:cubicBezTo>
                    <a:pt x="5787" y="1453"/>
                    <a:pt x="5084" y="1453"/>
                    <a:pt x="4370" y="1477"/>
                  </a:cubicBezTo>
                  <a:cubicBezTo>
                    <a:pt x="4263" y="1477"/>
                    <a:pt x="4168" y="1453"/>
                    <a:pt x="4072" y="1489"/>
                  </a:cubicBezTo>
                  <a:cubicBezTo>
                    <a:pt x="3810" y="1608"/>
                    <a:pt x="3513" y="1596"/>
                    <a:pt x="3227" y="1608"/>
                  </a:cubicBezTo>
                  <a:cubicBezTo>
                    <a:pt x="3108" y="1608"/>
                    <a:pt x="2989" y="1620"/>
                    <a:pt x="2882" y="1655"/>
                  </a:cubicBezTo>
                  <a:cubicBezTo>
                    <a:pt x="2822" y="1667"/>
                    <a:pt x="2763" y="1751"/>
                    <a:pt x="2763" y="1798"/>
                  </a:cubicBezTo>
                  <a:cubicBezTo>
                    <a:pt x="2763" y="1858"/>
                    <a:pt x="2822" y="1917"/>
                    <a:pt x="2870" y="1965"/>
                  </a:cubicBezTo>
                  <a:cubicBezTo>
                    <a:pt x="2894" y="1989"/>
                    <a:pt x="2941" y="2013"/>
                    <a:pt x="2989" y="2013"/>
                  </a:cubicBezTo>
                  <a:cubicBezTo>
                    <a:pt x="3310" y="2036"/>
                    <a:pt x="3644" y="2084"/>
                    <a:pt x="3965" y="1989"/>
                  </a:cubicBezTo>
                  <a:cubicBezTo>
                    <a:pt x="4179" y="1929"/>
                    <a:pt x="4382" y="1905"/>
                    <a:pt x="4608" y="1905"/>
                  </a:cubicBezTo>
                  <a:cubicBezTo>
                    <a:pt x="5263" y="1917"/>
                    <a:pt x="5906" y="1917"/>
                    <a:pt x="6549" y="191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5"/>
            <p:cNvSpPr/>
            <p:nvPr/>
          </p:nvSpPr>
          <p:spPr>
            <a:xfrm>
              <a:off x="2565200" y="2408175"/>
              <a:ext cx="30375" cy="37225"/>
            </a:xfrm>
            <a:custGeom>
              <a:avLst/>
              <a:gdLst/>
              <a:ahLst/>
              <a:cxnLst/>
              <a:rect l="l" t="t" r="r" b="b"/>
              <a:pathLst>
                <a:path w="1215" h="1489" extrusionOk="0">
                  <a:moveTo>
                    <a:pt x="0" y="1250"/>
                  </a:moveTo>
                  <a:cubicBezTo>
                    <a:pt x="24" y="1191"/>
                    <a:pt x="24" y="1131"/>
                    <a:pt x="48" y="1095"/>
                  </a:cubicBezTo>
                  <a:cubicBezTo>
                    <a:pt x="274" y="810"/>
                    <a:pt x="976" y="119"/>
                    <a:pt x="1167" y="0"/>
                  </a:cubicBezTo>
                  <a:cubicBezTo>
                    <a:pt x="1203" y="179"/>
                    <a:pt x="1215" y="357"/>
                    <a:pt x="1167" y="512"/>
                  </a:cubicBezTo>
                  <a:cubicBezTo>
                    <a:pt x="1084" y="786"/>
                    <a:pt x="1036" y="1084"/>
                    <a:pt x="1036" y="1369"/>
                  </a:cubicBezTo>
                  <a:cubicBezTo>
                    <a:pt x="834" y="1488"/>
                    <a:pt x="679" y="1345"/>
                    <a:pt x="512" y="1334"/>
                  </a:cubicBezTo>
                  <a:cubicBezTo>
                    <a:pt x="333" y="1310"/>
                    <a:pt x="179" y="1357"/>
                    <a:pt x="0" y="125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5"/>
            <p:cNvSpPr/>
            <p:nvPr/>
          </p:nvSpPr>
          <p:spPr>
            <a:xfrm>
              <a:off x="2623525" y="2491725"/>
              <a:ext cx="121175" cy="116725"/>
            </a:xfrm>
            <a:custGeom>
              <a:avLst/>
              <a:gdLst/>
              <a:ahLst/>
              <a:cxnLst/>
              <a:rect l="l" t="t" r="r" b="b"/>
              <a:pathLst>
                <a:path w="4847" h="4669" extrusionOk="0">
                  <a:moveTo>
                    <a:pt x="2463" y="1"/>
                  </a:moveTo>
                  <a:cubicBezTo>
                    <a:pt x="2337" y="1"/>
                    <a:pt x="2211" y="9"/>
                    <a:pt x="2084" y="28"/>
                  </a:cubicBezTo>
                  <a:cubicBezTo>
                    <a:pt x="1608" y="99"/>
                    <a:pt x="1179" y="289"/>
                    <a:pt x="775" y="528"/>
                  </a:cubicBezTo>
                  <a:cubicBezTo>
                    <a:pt x="560" y="647"/>
                    <a:pt x="382" y="766"/>
                    <a:pt x="358" y="1040"/>
                  </a:cubicBezTo>
                  <a:cubicBezTo>
                    <a:pt x="346" y="1123"/>
                    <a:pt x="286" y="1218"/>
                    <a:pt x="239" y="1301"/>
                  </a:cubicBezTo>
                  <a:cubicBezTo>
                    <a:pt x="84" y="1575"/>
                    <a:pt x="1" y="1861"/>
                    <a:pt x="108" y="2171"/>
                  </a:cubicBezTo>
                  <a:cubicBezTo>
                    <a:pt x="120" y="2218"/>
                    <a:pt x="120" y="2254"/>
                    <a:pt x="120" y="2302"/>
                  </a:cubicBezTo>
                  <a:cubicBezTo>
                    <a:pt x="167" y="2575"/>
                    <a:pt x="239" y="2837"/>
                    <a:pt x="263" y="3099"/>
                  </a:cubicBezTo>
                  <a:cubicBezTo>
                    <a:pt x="298" y="3421"/>
                    <a:pt x="548" y="3599"/>
                    <a:pt x="727" y="3814"/>
                  </a:cubicBezTo>
                  <a:cubicBezTo>
                    <a:pt x="965" y="4147"/>
                    <a:pt x="1275" y="4397"/>
                    <a:pt x="1715" y="4445"/>
                  </a:cubicBezTo>
                  <a:cubicBezTo>
                    <a:pt x="1787" y="4457"/>
                    <a:pt x="1858" y="4469"/>
                    <a:pt x="1906" y="4516"/>
                  </a:cubicBezTo>
                  <a:cubicBezTo>
                    <a:pt x="2016" y="4626"/>
                    <a:pt x="2134" y="4669"/>
                    <a:pt x="2261" y="4669"/>
                  </a:cubicBezTo>
                  <a:cubicBezTo>
                    <a:pt x="2352" y="4669"/>
                    <a:pt x="2448" y="4646"/>
                    <a:pt x="2549" y="4611"/>
                  </a:cubicBezTo>
                  <a:cubicBezTo>
                    <a:pt x="2632" y="4576"/>
                    <a:pt x="2739" y="4552"/>
                    <a:pt x="2822" y="4516"/>
                  </a:cubicBezTo>
                  <a:cubicBezTo>
                    <a:pt x="3418" y="4409"/>
                    <a:pt x="3870" y="4052"/>
                    <a:pt x="4287" y="3659"/>
                  </a:cubicBezTo>
                  <a:cubicBezTo>
                    <a:pt x="4597" y="3349"/>
                    <a:pt x="4847" y="2956"/>
                    <a:pt x="4763" y="2433"/>
                  </a:cubicBezTo>
                  <a:cubicBezTo>
                    <a:pt x="4787" y="1813"/>
                    <a:pt x="4644" y="1242"/>
                    <a:pt x="4180" y="801"/>
                  </a:cubicBezTo>
                  <a:cubicBezTo>
                    <a:pt x="4168" y="790"/>
                    <a:pt x="4156" y="754"/>
                    <a:pt x="4132" y="730"/>
                  </a:cubicBezTo>
                  <a:cubicBezTo>
                    <a:pt x="4001" y="492"/>
                    <a:pt x="3799" y="337"/>
                    <a:pt x="3561" y="230"/>
                  </a:cubicBezTo>
                  <a:cubicBezTo>
                    <a:pt x="3205" y="79"/>
                    <a:pt x="2836" y="1"/>
                    <a:pt x="2463"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5"/>
            <p:cNvSpPr/>
            <p:nvPr/>
          </p:nvSpPr>
          <p:spPr>
            <a:xfrm>
              <a:off x="2537500" y="2379600"/>
              <a:ext cx="272100" cy="330700"/>
            </a:xfrm>
            <a:custGeom>
              <a:avLst/>
              <a:gdLst/>
              <a:ahLst/>
              <a:cxnLst/>
              <a:rect l="l" t="t" r="r" b="b"/>
              <a:pathLst>
                <a:path w="10884" h="13228" extrusionOk="0">
                  <a:moveTo>
                    <a:pt x="10121" y="10966"/>
                  </a:moveTo>
                  <a:cubicBezTo>
                    <a:pt x="10312" y="11299"/>
                    <a:pt x="10514" y="11656"/>
                    <a:pt x="10728" y="12013"/>
                  </a:cubicBezTo>
                  <a:cubicBezTo>
                    <a:pt x="10812" y="12144"/>
                    <a:pt x="10847" y="12263"/>
                    <a:pt x="10871" y="12418"/>
                  </a:cubicBezTo>
                  <a:cubicBezTo>
                    <a:pt x="10883" y="12621"/>
                    <a:pt x="10812" y="12787"/>
                    <a:pt x="10633" y="12895"/>
                  </a:cubicBezTo>
                  <a:cubicBezTo>
                    <a:pt x="10335" y="13049"/>
                    <a:pt x="10014" y="13204"/>
                    <a:pt x="9657" y="13216"/>
                  </a:cubicBezTo>
                  <a:cubicBezTo>
                    <a:pt x="9359" y="13228"/>
                    <a:pt x="9157" y="13097"/>
                    <a:pt x="9002" y="12895"/>
                  </a:cubicBezTo>
                  <a:cubicBezTo>
                    <a:pt x="8692" y="12442"/>
                    <a:pt x="8335" y="12025"/>
                    <a:pt x="7966" y="11597"/>
                  </a:cubicBezTo>
                  <a:lnTo>
                    <a:pt x="7502" y="11597"/>
                  </a:lnTo>
                  <a:cubicBezTo>
                    <a:pt x="5382" y="11597"/>
                    <a:pt x="3263" y="11609"/>
                    <a:pt x="1144" y="11609"/>
                  </a:cubicBezTo>
                  <a:lnTo>
                    <a:pt x="715" y="11609"/>
                  </a:lnTo>
                  <a:cubicBezTo>
                    <a:pt x="489" y="11597"/>
                    <a:pt x="358" y="11478"/>
                    <a:pt x="358" y="11251"/>
                  </a:cubicBezTo>
                  <a:cubicBezTo>
                    <a:pt x="346" y="10990"/>
                    <a:pt x="251" y="10728"/>
                    <a:pt x="251" y="10489"/>
                  </a:cubicBezTo>
                  <a:cubicBezTo>
                    <a:pt x="263" y="9775"/>
                    <a:pt x="72" y="9061"/>
                    <a:pt x="132" y="8346"/>
                  </a:cubicBezTo>
                  <a:cubicBezTo>
                    <a:pt x="156" y="8156"/>
                    <a:pt x="120" y="7977"/>
                    <a:pt x="72" y="7799"/>
                  </a:cubicBezTo>
                  <a:cubicBezTo>
                    <a:pt x="37" y="7668"/>
                    <a:pt x="13" y="7513"/>
                    <a:pt x="13" y="7370"/>
                  </a:cubicBezTo>
                  <a:cubicBezTo>
                    <a:pt x="13" y="5846"/>
                    <a:pt x="13" y="4346"/>
                    <a:pt x="1" y="2834"/>
                  </a:cubicBezTo>
                  <a:cubicBezTo>
                    <a:pt x="1" y="2631"/>
                    <a:pt x="60" y="2500"/>
                    <a:pt x="227" y="2393"/>
                  </a:cubicBezTo>
                  <a:cubicBezTo>
                    <a:pt x="310" y="2334"/>
                    <a:pt x="418" y="2262"/>
                    <a:pt x="477" y="2179"/>
                  </a:cubicBezTo>
                  <a:cubicBezTo>
                    <a:pt x="715" y="1822"/>
                    <a:pt x="1025" y="1536"/>
                    <a:pt x="1346" y="1262"/>
                  </a:cubicBezTo>
                  <a:cubicBezTo>
                    <a:pt x="1668" y="988"/>
                    <a:pt x="1942" y="643"/>
                    <a:pt x="2239" y="333"/>
                  </a:cubicBezTo>
                  <a:cubicBezTo>
                    <a:pt x="2299" y="250"/>
                    <a:pt x="2334" y="167"/>
                    <a:pt x="2382" y="60"/>
                  </a:cubicBezTo>
                  <a:cubicBezTo>
                    <a:pt x="2477" y="48"/>
                    <a:pt x="2573" y="36"/>
                    <a:pt x="2680" y="36"/>
                  </a:cubicBezTo>
                  <a:lnTo>
                    <a:pt x="9121" y="36"/>
                  </a:lnTo>
                  <a:lnTo>
                    <a:pt x="9169" y="36"/>
                  </a:lnTo>
                  <a:cubicBezTo>
                    <a:pt x="9633" y="0"/>
                    <a:pt x="9859" y="286"/>
                    <a:pt x="9835" y="667"/>
                  </a:cubicBezTo>
                  <a:cubicBezTo>
                    <a:pt x="9823" y="929"/>
                    <a:pt x="9835" y="1191"/>
                    <a:pt x="9835" y="1441"/>
                  </a:cubicBezTo>
                  <a:cubicBezTo>
                    <a:pt x="9835" y="1679"/>
                    <a:pt x="9835" y="1941"/>
                    <a:pt x="9907" y="2179"/>
                  </a:cubicBezTo>
                  <a:cubicBezTo>
                    <a:pt x="9943" y="2298"/>
                    <a:pt x="9943" y="2429"/>
                    <a:pt x="9943" y="2560"/>
                  </a:cubicBezTo>
                  <a:lnTo>
                    <a:pt x="9943" y="3429"/>
                  </a:lnTo>
                  <a:cubicBezTo>
                    <a:pt x="9943" y="3679"/>
                    <a:pt x="9954" y="3941"/>
                    <a:pt x="10002" y="4203"/>
                  </a:cubicBezTo>
                  <a:cubicBezTo>
                    <a:pt x="10050" y="4393"/>
                    <a:pt x="10050" y="4596"/>
                    <a:pt x="10050" y="4798"/>
                  </a:cubicBezTo>
                  <a:cubicBezTo>
                    <a:pt x="10062" y="5691"/>
                    <a:pt x="10062" y="6584"/>
                    <a:pt x="10073" y="7477"/>
                  </a:cubicBezTo>
                  <a:cubicBezTo>
                    <a:pt x="10073" y="7715"/>
                    <a:pt x="10121" y="7965"/>
                    <a:pt x="10157" y="8203"/>
                  </a:cubicBezTo>
                  <a:cubicBezTo>
                    <a:pt x="10169" y="8334"/>
                    <a:pt x="10193" y="8453"/>
                    <a:pt x="10193" y="8584"/>
                  </a:cubicBezTo>
                  <a:lnTo>
                    <a:pt x="10193" y="10489"/>
                  </a:lnTo>
                  <a:cubicBezTo>
                    <a:pt x="10181" y="10609"/>
                    <a:pt x="10157" y="10775"/>
                    <a:pt x="10121" y="10966"/>
                  </a:cubicBezTo>
                  <a:close/>
                  <a:moveTo>
                    <a:pt x="2846" y="583"/>
                  </a:moveTo>
                  <a:lnTo>
                    <a:pt x="2846" y="1441"/>
                  </a:lnTo>
                  <a:cubicBezTo>
                    <a:pt x="2846" y="1607"/>
                    <a:pt x="2858" y="1774"/>
                    <a:pt x="2811" y="1917"/>
                  </a:cubicBezTo>
                  <a:cubicBezTo>
                    <a:pt x="2739" y="2131"/>
                    <a:pt x="2751" y="2346"/>
                    <a:pt x="2751" y="2560"/>
                  </a:cubicBezTo>
                  <a:cubicBezTo>
                    <a:pt x="2751" y="2667"/>
                    <a:pt x="2751" y="2774"/>
                    <a:pt x="2739" y="2858"/>
                  </a:cubicBezTo>
                  <a:cubicBezTo>
                    <a:pt x="2704" y="3036"/>
                    <a:pt x="2608" y="3155"/>
                    <a:pt x="2430" y="3167"/>
                  </a:cubicBezTo>
                  <a:cubicBezTo>
                    <a:pt x="2239" y="3191"/>
                    <a:pt x="2013" y="3215"/>
                    <a:pt x="1834" y="3155"/>
                  </a:cubicBezTo>
                  <a:cubicBezTo>
                    <a:pt x="1477" y="3036"/>
                    <a:pt x="1084" y="3143"/>
                    <a:pt x="727" y="2977"/>
                  </a:cubicBezTo>
                  <a:cubicBezTo>
                    <a:pt x="656" y="3143"/>
                    <a:pt x="691" y="3286"/>
                    <a:pt x="691" y="3429"/>
                  </a:cubicBezTo>
                  <a:lnTo>
                    <a:pt x="691" y="6882"/>
                  </a:lnTo>
                  <a:cubicBezTo>
                    <a:pt x="691" y="7180"/>
                    <a:pt x="668" y="7489"/>
                    <a:pt x="763" y="7775"/>
                  </a:cubicBezTo>
                  <a:cubicBezTo>
                    <a:pt x="787" y="7870"/>
                    <a:pt x="787" y="7989"/>
                    <a:pt x="787" y="8108"/>
                  </a:cubicBezTo>
                  <a:lnTo>
                    <a:pt x="787" y="8882"/>
                  </a:lnTo>
                  <a:cubicBezTo>
                    <a:pt x="787" y="9001"/>
                    <a:pt x="787" y="9120"/>
                    <a:pt x="822" y="9227"/>
                  </a:cubicBezTo>
                  <a:cubicBezTo>
                    <a:pt x="906" y="9513"/>
                    <a:pt x="906" y="9799"/>
                    <a:pt x="906" y="10073"/>
                  </a:cubicBezTo>
                  <a:cubicBezTo>
                    <a:pt x="906" y="10358"/>
                    <a:pt x="953" y="10609"/>
                    <a:pt x="1072" y="10870"/>
                  </a:cubicBezTo>
                  <a:cubicBezTo>
                    <a:pt x="1430" y="10930"/>
                    <a:pt x="6823" y="10942"/>
                    <a:pt x="7454" y="10894"/>
                  </a:cubicBezTo>
                  <a:cubicBezTo>
                    <a:pt x="7573" y="10668"/>
                    <a:pt x="7716" y="10466"/>
                    <a:pt x="7847" y="10228"/>
                  </a:cubicBezTo>
                  <a:cubicBezTo>
                    <a:pt x="7799" y="10180"/>
                    <a:pt x="7740" y="10120"/>
                    <a:pt x="7668" y="10097"/>
                  </a:cubicBezTo>
                  <a:cubicBezTo>
                    <a:pt x="7621" y="10073"/>
                    <a:pt x="7549" y="10073"/>
                    <a:pt x="7502" y="10097"/>
                  </a:cubicBezTo>
                  <a:cubicBezTo>
                    <a:pt x="7276" y="10108"/>
                    <a:pt x="7121" y="10013"/>
                    <a:pt x="6966" y="9858"/>
                  </a:cubicBezTo>
                  <a:cubicBezTo>
                    <a:pt x="6883" y="9751"/>
                    <a:pt x="6775" y="9644"/>
                    <a:pt x="6668" y="9525"/>
                  </a:cubicBezTo>
                  <a:cubicBezTo>
                    <a:pt x="6549" y="9561"/>
                    <a:pt x="6430" y="9573"/>
                    <a:pt x="6323" y="9596"/>
                  </a:cubicBezTo>
                  <a:cubicBezTo>
                    <a:pt x="5835" y="9799"/>
                    <a:pt x="5371" y="9763"/>
                    <a:pt x="4894" y="9537"/>
                  </a:cubicBezTo>
                  <a:cubicBezTo>
                    <a:pt x="4799" y="9501"/>
                    <a:pt x="4692" y="9454"/>
                    <a:pt x="4585" y="9394"/>
                  </a:cubicBezTo>
                  <a:cubicBezTo>
                    <a:pt x="4335" y="9275"/>
                    <a:pt x="4085" y="9204"/>
                    <a:pt x="3799" y="9215"/>
                  </a:cubicBezTo>
                  <a:cubicBezTo>
                    <a:pt x="3323" y="9227"/>
                    <a:pt x="2846" y="9215"/>
                    <a:pt x="2370" y="9204"/>
                  </a:cubicBezTo>
                  <a:cubicBezTo>
                    <a:pt x="2263" y="9204"/>
                    <a:pt x="2144" y="9168"/>
                    <a:pt x="2037" y="9120"/>
                  </a:cubicBezTo>
                  <a:cubicBezTo>
                    <a:pt x="2001" y="9108"/>
                    <a:pt x="1953" y="9037"/>
                    <a:pt x="1953" y="8989"/>
                  </a:cubicBezTo>
                  <a:cubicBezTo>
                    <a:pt x="1953" y="8942"/>
                    <a:pt x="2001" y="8870"/>
                    <a:pt x="2037" y="8858"/>
                  </a:cubicBezTo>
                  <a:cubicBezTo>
                    <a:pt x="2180" y="8811"/>
                    <a:pt x="2323" y="8787"/>
                    <a:pt x="2453" y="8763"/>
                  </a:cubicBezTo>
                  <a:cubicBezTo>
                    <a:pt x="2787" y="8751"/>
                    <a:pt x="3132" y="8751"/>
                    <a:pt x="3454" y="8751"/>
                  </a:cubicBezTo>
                  <a:cubicBezTo>
                    <a:pt x="3513" y="8751"/>
                    <a:pt x="3608" y="8763"/>
                    <a:pt x="3632" y="8668"/>
                  </a:cubicBezTo>
                  <a:cubicBezTo>
                    <a:pt x="3573" y="8442"/>
                    <a:pt x="3370" y="8323"/>
                    <a:pt x="3263" y="8144"/>
                  </a:cubicBezTo>
                  <a:cubicBezTo>
                    <a:pt x="3156" y="7965"/>
                    <a:pt x="3096" y="7751"/>
                    <a:pt x="3013" y="7549"/>
                  </a:cubicBezTo>
                  <a:cubicBezTo>
                    <a:pt x="2596" y="7489"/>
                    <a:pt x="2144" y="7572"/>
                    <a:pt x="1739" y="7441"/>
                  </a:cubicBezTo>
                  <a:cubicBezTo>
                    <a:pt x="1703" y="7310"/>
                    <a:pt x="1775" y="7215"/>
                    <a:pt x="1882" y="7203"/>
                  </a:cubicBezTo>
                  <a:cubicBezTo>
                    <a:pt x="2072" y="7180"/>
                    <a:pt x="2275" y="7156"/>
                    <a:pt x="2477" y="7144"/>
                  </a:cubicBezTo>
                  <a:cubicBezTo>
                    <a:pt x="2620" y="7132"/>
                    <a:pt x="2787" y="7180"/>
                    <a:pt x="2954" y="7072"/>
                  </a:cubicBezTo>
                  <a:cubicBezTo>
                    <a:pt x="2977" y="6763"/>
                    <a:pt x="2989" y="6429"/>
                    <a:pt x="3025" y="6072"/>
                  </a:cubicBezTo>
                  <a:cubicBezTo>
                    <a:pt x="2930" y="6060"/>
                    <a:pt x="2858" y="6048"/>
                    <a:pt x="2775" y="6048"/>
                  </a:cubicBezTo>
                  <a:lnTo>
                    <a:pt x="1906" y="6048"/>
                  </a:lnTo>
                  <a:cubicBezTo>
                    <a:pt x="1775" y="6048"/>
                    <a:pt x="1656" y="6025"/>
                    <a:pt x="1537" y="5941"/>
                  </a:cubicBezTo>
                  <a:cubicBezTo>
                    <a:pt x="1430" y="5846"/>
                    <a:pt x="1418" y="5691"/>
                    <a:pt x="1537" y="5608"/>
                  </a:cubicBezTo>
                  <a:cubicBezTo>
                    <a:pt x="1596" y="5572"/>
                    <a:pt x="1668" y="5536"/>
                    <a:pt x="1727" y="5536"/>
                  </a:cubicBezTo>
                  <a:cubicBezTo>
                    <a:pt x="1834" y="5525"/>
                    <a:pt x="1942" y="5536"/>
                    <a:pt x="2025" y="5536"/>
                  </a:cubicBezTo>
                  <a:lnTo>
                    <a:pt x="3287" y="5536"/>
                  </a:lnTo>
                  <a:cubicBezTo>
                    <a:pt x="3335" y="5453"/>
                    <a:pt x="3406" y="5394"/>
                    <a:pt x="3430" y="5310"/>
                  </a:cubicBezTo>
                  <a:cubicBezTo>
                    <a:pt x="3454" y="5120"/>
                    <a:pt x="3561" y="5001"/>
                    <a:pt x="3692" y="4882"/>
                  </a:cubicBezTo>
                  <a:cubicBezTo>
                    <a:pt x="3799" y="4774"/>
                    <a:pt x="3918" y="4703"/>
                    <a:pt x="4025" y="4596"/>
                  </a:cubicBezTo>
                  <a:cubicBezTo>
                    <a:pt x="4085" y="4536"/>
                    <a:pt x="4168" y="4501"/>
                    <a:pt x="4120" y="4358"/>
                  </a:cubicBezTo>
                  <a:cubicBezTo>
                    <a:pt x="4037" y="4358"/>
                    <a:pt x="3942" y="4346"/>
                    <a:pt x="3847" y="4346"/>
                  </a:cubicBezTo>
                  <a:cubicBezTo>
                    <a:pt x="3251" y="4346"/>
                    <a:pt x="2668" y="4358"/>
                    <a:pt x="2072" y="4358"/>
                  </a:cubicBezTo>
                  <a:cubicBezTo>
                    <a:pt x="1918" y="4358"/>
                    <a:pt x="1787" y="4358"/>
                    <a:pt x="1644" y="4334"/>
                  </a:cubicBezTo>
                  <a:cubicBezTo>
                    <a:pt x="1525" y="4322"/>
                    <a:pt x="1418" y="4262"/>
                    <a:pt x="1406" y="4120"/>
                  </a:cubicBezTo>
                  <a:cubicBezTo>
                    <a:pt x="1596" y="3917"/>
                    <a:pt x="1596" y="3917"/>
                    <a:pt x="1834" y="3905"/>
                  </a:cubicBezTo>
                  <a:lnTo>
                    <a:pt x="2787" y="3905"/>
                  </a:lnTo>
                  <a:cubicBezTo>
                    <a:pt x="3918" y="3881"/>
                    <a:pt x="5061" y="3977"/>
                    <a:pt x="6192" y="3810"/>
                  </a:cubicBezTo>
                  <a:cubicBezTo>
                    <a:pt x="6656" y="3739"/>
                    <a:pt x="7145" y="3810"/>
                    <a:pt x="7621" y="3810"/>
                  </a:cubicBezTo>
                  <a:cubicBezTo>
                    <a:pt x="7680" y="3810"/>
                    <a:pt x="7740" y="3810"/>
                    <a:pt x="7787" y="3846"/>
                  </a:cubicBezTo>
                  <a:cubicBezTo>
                    <a:pt x="7847" y="3870"/>
                    <a:pt x="7907" y="3941"/>
                    <a:pt x="7907" y="3989"/>
                  </a:cubicBezTo>
                  <a:cubicBezTo>
                    <a:pt x="7907" y="4048"/>
                    <a:pt x="7859" y="4120"/>
                    <a:pt x="7811" y="4167"/>
                  </a:cubicBezTo>
                  <a:cubicBezTo>
                    <a:pt x="7740" y="4215"/>
                    <a:pt x="7633" y="4239"/>
                    <a:pt x="7561" y="4274"/>
                  </a:cubicBezTo>
                  <a:cubicBezTo>
                    <a:pt x="7752" y="4501"/>
                    <a:pt x="7930" y="4739"/>
                    <a:pt x="8121" y="4929"/>
                  </a:cubicBezTo>
                  <a:cubicBezTo>
                    <a:pt x="8609" y="5405"/>
                    <a:pt x="8800" y="6001"/>
                    <a:pt x="8800" y="6656"/>
                  </a:cubicBezTo>
                  <a:lnTo>
                    <a:pt x="8800" y="7001"/>
                  </a:lnTo>
                  <a:cubicBezTo>
                    <a:pt x="8800" y="7739"/>
                    <a:pt x="8835" y="7537"/>
                    <a:pt x="8442" y="8156"/>
                  </a:cubicBezTo>
                  <a:cubicBezTo>
                    <a:pt x="8371" y="8275"/>
                    <a:pt x="8288" y="8394"/>
                    <a:pt x="8216" y="8501"/>
                  </a:cubicBezTo>
                  <a:cubicBezTo>
                    <a:pt x="8407" y="8823"/>
                    <a:pt x="8514" y="9144"/>
                    <a:pt x="8419" y="9513"/>
                  </a:cubicBezTo>
                  <a:cubicBezTo>
                    <a:pt x="8407" y="9573"/>
                    <a:pt x="8454" y="9656"/>
                    <a:pt x="8478" y="9763"/>
                  </a:cubicBezTo>
                  <a:cubicBezTo>
                    <a:pt x="8633" y="9704"/>
                    <a:pt x="8752" y="9656"/>
                    <a:pt x="8871" y="9620"/>
                  </a:cubicBezTo>
                  <a:cubicBezTo>
                    <a:pt x="9002" y="9573"/>
                    <a:pt x="9121" y="9585"/>
                    <a:pt x="9228" y="9692"/>
                  </a:cubicBezTo>
                  <a:lnTo>
                    <a:pt x="9454" y="9918"/>
                  </a:lnTo>
                  <a:cubicBezTo>
                    <a:pt x="9478" y="9882"/>
                    <a:pt x="9490" y="9882"/>
                    <a:pt x="9490" y="9870"/>
                  </a:cubicBezTo>
                  <a:cubicBezTo>
                    <a:pt x="9514" y="9263"/>
                    <a:pt x="9573" y="8632"/>
                    <a:pt x="9454" y="8025"/>
                  </a:cubicBezTo>
                  <a:cubicBezTo>
                    <a:pt x="9419" y="7870"/>
                    <a:pt x="9407" y="7715"/>
                    <a:pt x="9407" y="7549"/>
                  </a:cubicBezTo>
                  <a:cubicBezTo>
                    <a:pt x="9407" y="6620"/>
                    <a:pt x="9419" y="5703"/>
                    <a:pt x="9419" y="4774"/>
                  </a:cubicBezTo>
                  <a:cubicBezTo>
                    <a:pt x="9419" y="4596"/>
                    <a:pt x="9419" y="4441"/>
                    <a:pt x="9395" y="4262"/>
                  </a:cubicBezTo>
                  <a:cubicBezTo>
                    <a:pt x="9311" y="3917"/>
                    <a:pt x="9311" y="3572"/>
                    <a:pt x="9311" y="3227"/>
                  </a:cubicBezTo>
                  <a:cubicBezTo>
                    <a:pt x="9311" y="2905"/>
                    <a:pt x="9359" y="2560"/>
                    <a:pt x="9288" y="2238"/>
                  </a:cubicBezTo>
                  <a:cubicBezTo>
                    <a:pt x="9216" y="1822"/>
                    <a:pt x="9216" y="1405"/>
                    <a:pt x="9192" y="988"/>
                  </a:cubicBezTo>
                  <a:cubicBezTo>
                    <a:pt x="9192" y="845"/>
                    <a:pt x="9181" y="703"/>
                    <a:pt x="9181" y="548"/>
                  </a:cubicBezTo>
                  <a:cubicBezTo>
                    <a:pt x="9109" y="536"/>
                    <a:pt x="9050" y="524"/>
                    <a:pt x="8990" y="524"/>
                  </a:cubicBezTo>
                  <a:cubicBezTo>
                    <a:pt x="6966" y="583"/>
                    <a:pt x="4930" y="583"/>
                    <a:pt x="2846" y="583"/>
                  </a:cubicBezTo>
                  <a:close/>
                  <a:moveTo>
                    <a:pt x="8204" y="6918"/>
                  </a:moveTo>
                  <a:cubicBezTo>
                    <a:pt x="8228" y="6298"/>
                    <a:pt x="8085" y="5727"/>
                    <a:pt x="7621" y="5286"/>
                  </a:cubicBezTo>
                  <a:cubicBezTo>
                    <a:pt x="7609" y="5275"/>
                    <a:pt x="7597" y="5239"/>
                    <a:pt x="7573" y="5215"/>
                  </a:cubicBezTo>
                  <a:cubicBezTo>
                    <a:pt x="7442" y="4977"/>
                    <a:pt x="7240" y="4822"/>
                    <a:pt x="7002" y="4715"/>
                  </a:cubicBezTo>
                  <a:cubicBezTo>
                    <a:pt x="6525" y="4513"/>
                    <a:pt x="6025" y="4441"/>
                    <a:pt x="5525" y="4513"/>
                  </a:cubicBezTo>
                  <a:cubicBezTo>
                    <a:pt x="5049" y="4584"/>
                    <a:pt x="4620" y="4774"/>
                    <a:pt x="4216" y="5013"/>
                  </a:cubicBezTo>
                  <a:cubicBezTo>
                    <a:pt x="4001" y="5132"/>
                    <a:pt x="3823" y="5251"/>
                    <a:pt x="3799" y="5525"/>
                  </a:cubicBezTo>
                  <a:cubicBezTo>
                    <a:pt x="3787" y="5608"/>
                    <a:pt x="3727" y="5703"/>
                    <a:pt x="3680" y="5786"/>
                  </a:cubicBezTo>
                  <a:cubicBezTo>
                    <a:pt x="3525" y="6060"/>
                    <a:pt x="3442" y="6346"/>
                    <a:pt x="3549" y="6656"/>
                  </a:cubicBezTo>
                  <a:cubicBezTo>
                    <a:pt x="3561" y="6703"/>
                    <a:pt x="3561" y="6739"/>
                    <a:pt x="3561" y="6787"/>
                  </a:cubicBezTo>
                  <a:cubicBezTo>
                    <a:pt x="3608" y="7060"/>
                    <a:pt x="3680" y="7322"/>
                    <a:pt x="3704" y="7584"/>
                  </a:cubicBezTo>
                  <a:cubicBezTo>
                    <a:pt x="3739" y="7906"/>
                    <a:pt x="3989" y="8084"/>
                    <a:pt x="4168" y="8299"/>
                  </a:cubicBezTo>
                  <a:cubicBezTo>
                    <a:pt x="4406" y="8632"/>
                    <a:pt x="4716" y="8882"/>
                    <a:pt x="5156" y="8930"/>
                  </a:cubicBezTo>
                  <a:cubicBezTo>
                    <a:pt x="5228" y="8942"/>
                    <a:pt x="5299" y="8954"/>
                    <a:pt x="5347" y="9001"/>
                  </a:cubicBezTo>
                  <a:cubicBezTo>
                    <a:pt x="5537" y="9192"/>
                    <a:pt x="5752" y="9180"/>
                    <a:pt x="5990" y="9096"/>
                  </a:cubicBezTo>
                  <a:cubicBezTo>
                    <a:pt x="6073" y="9061"/>
                    <a:pt x="6180" y="9037"/>
                    <a:pt x="6263" y="9001"/>
                  </a:cubicBezTo>
                  <a:cubicBezTo>
                    <a:pt x="6859" y="8894"/>
                    <a:pt x="7311" y="8537"/>
                    <a:pt x="7728" y="8144"/>
                  </a:cubicBezTo>
                  <a:cubicBezTo>
                    <a:pt x="8038" y="7834"/>
                    <a:pt x="8288" y="7441"/>
                    <a:pt x="8204" y="6918"/>
                  </a:cubicBezTo>
                  <a:close/>
                  <a:moveTo>
                    <a:pt x="10288" y="12418"/>
                  </a:moveTo>
                  <a:cubicBezTo>
                    <a:pt x="10050" y="11656"/>
                    <a:pt x="9573" y="11085"/>
                    <a:pt x="9181" y="10466"/>
                  </a:cubicBezTo>
                  <a:cubicBezTo>
                    <a:pt x="9157" y="10406"/>
                    <a:pt x="9097" y="10347"/>
                    <a:pt x="9050" y="10299"/>
                  </a:cubicBezTo>
                  <a:cubicBezTo>
                    <a:pt x="9002" y="10251"/>
                    <a:pt x="8966" y="10239"/>
                    <a:pt x="8919" y="10204"/>
                  </a:cubicBezTo>
                  <a:cubicBezTo>
                    <a:pt x="8633" y="10251"/>
                    <a:pt x="8454" y="10466"/>
                    <a:pt x="8228" y="10585"/>
                  </a:cubicBezTo>
                  <a:cubicBezTo>
                    <a:pt x="8192" y="10609"/>
                    <a:pt x="8145" y="10716"/>
                    <a:pt x="8157" y="10775"/>
                  </a:cubicBezTo>
                  <a:cubicBezTo>
                    <a:pt x="8168" y="10859"/>
                    <a:pt x="8216" y="10966"/>
                    <a:pt x="8276" y="11037"/>
                  </a:cubicBezTo>
                  <a:cubicBezTo>
                    <a:pt x="8395" y="11216"/>
                    <a:pt x="8526" y="11382"/>
                    <a:pt x="8669" y="11549"/>
                  </a:cubicBezTo>
                  <a:cubicBezTo>
                    <a:pt x="8919" y="11871"/>
                    <a:pt x="9181" y="12204"/>
                    <a:pt x="9454" y="12514"/>
                  </a:cubicBezTo>
                  <a:cubicBezTo>
                    <a:pt x="9514" y="12585"/>
                    <a:pt x="9621" y="12621"/>
                    <a:pt x="9704" y="12680"/>
                  </a:cubicBezTo>
                  <a:cubicBezTo>
                    <a:pt x="9895" y="12597"/>
                    <a:pt x="10073" y="12502"/>
                    <a:pt x="10288" y="12418"/>
                  </a:cubicBezTo>
                  <a:close/>
                  <a:moveTo>
                    <a:pt x="1108" y="2393"/>
                  </a:moveTo>
                  <a:cubicBezTo>
                    <a:pt x="1287" y="2500"/>
                    <a:pt x="1453" y="2453"/>
                    <a:pt x="1620" y="2477"/>
                  </a:cubicBezTo>
                  <a:cubicBezTo>
                    <a:pt x="1787" y="2488"/>
                    <a:pt x="1942" y="2631"/>
                    <a:pt x="2144" y="2512"/>
                  </a:cubicBezTo>
                  <a:cubicBezTo>
                    <a:pt x="2156" y="2238"/>
                    <a:pt x="2203" y="1941"/>
                    <a:pt x="2275" y="1655"/>
                  </a:cubicBezTo>
                  <a:cubicBezTo>
                    <a:pt x="2323" y="1500"/>
                    <a:pt x="2323" y="1322"/>
                    <a:pt x="2275" y="1143"/>
                  </a:cubicBezTo>
                  <a:cubicBezTo>
                    <a:pt x="2084" y="1262"/>
                    <a:pt x="1406" y="1953"/>
                    <a:pt x="1156" y="2238"/>
                  </a:cubicBezTo>
                  <a:cubicBezTo>
                    <a:pt x="1132" y="2274"/>
                    <a:pt x="1120" y="2334"/>
                    <a:pt x="1108" y="2393"/>
                  </a:cubicBezTo>
                  <a:close/>
                  <a:moveTo>
                    <a:pt x="7978" y="9275"/>
                  </a:moveTo>
                  <a:cubicBezTo>
                    <a:pt x="7966" y="9120"/>
                    <a:pt x="7930" y="9001"/>
                    <a:pt x="7752" y="8942"/>
                  </a:cubicBezTo>
                  <a:cubicBezTo>
                    <a:pt x="7597" y="9061"/>
                    <a:pt x="7418" y="9204"/>
                    <a:pt x="7240" y="9323"/>
                  </a:cubicBezTo>
                  <a:cubicBezTo>
                    <a:pt x="7276" y="9477"/>
                    <a:pt x="7371" y="9573"/>
                    <a:pt x="7514" y="9573"/>
                  </a:cubicBezTo>
                  <a:cubicBezTo>
                    <a:pt x="7728" y="9585"/>
                    <a:pt x="7847" y="9406"/>
                    <a:pt x="7978" y="927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5"/>
            <p:cNvSpPr/>
            <p:nvPr/>
          </p:nvSpPr>
          <p:spPr>
            <a:xfrm>
              <a:off x="2623825" y="2430500"/>
              <a:ext cx="109575" cy="16075"/>
            </a:xfrm>
            <a:custGeom>
              <a:avLst/>
              <a:gdLst/>
              <a:ahLst/>
              <a:cxnLst/>
              <a:rect l="l" t="t" r="r" b="b"/>
              <a:pathLst>
                <a:path w="4383" h="643" extrusionOk="0">
                  <a:moveTo>
                    <a:pt x="3787" y="464"/>
                  </a:moveTo>
                  <a:lnTo>
                    <a:pt x="1846" y="464"/>
                  </a:lnTo>
                  <a:cubicBezTo>
                    <a:pt x="1644" y="464"/>
                    <a:pt x="1429" y="500"/>
                    <a:pt x="1203" y="560"/>
                  </a:cubicBezTo>
                  <a:cubicBezTo>
                    <a:pt x="894" y="643"/>
                    <a:pt x="548" y="595"/>
                    <a:pt x="227" y="572"/>
                  </a:cubicBezTo>
                  <a:cubicBezTo>
                    <a:pt x="179" y="572"/>
                    <a:pt x="132" y="560"/>
                    <a:pt x="108" y="524"/>
                  </a:cubicBezTo>
                  <a:cubicBezTo>
                    <a:pt x="60" y="476"/>
                    <a:pt x="1" y="417"/>
                    <a:pt x="1" y="357"/>
                  </a:cubicBezTo>
                  <a:cubicBezTo>
                    <a:pt x="1" y="298"/>
                    <a:pt x="72" y="226"/>
                    <a:pt x="120" y="214"/>
                  </a:cubicBezTo>
                  <a:cubicBezTo>
                    <a:pt x="227" y="179"/>
                    <a:pt x="346" y="167"/>
                    <a:pt x="465" y="167"/>
                  </a:cubicBezTo>
                  <a:cubicBezTo>
                    <a:pt x="739" y="155"/>
                    <a:pt x="1025" y="179"/>
                    <a:pt x="1310" y="48"/>
                  </a:cubicBezTo>
                  <a:cubicBezTo>
                    <a:pt x="1406" y="0"/>
                    <a:pt x="1501" y="36"/>
                    <a:pt x="1608" y="36"/>
                  </a:cubicBezTo>
                  <a:cubicBezTo>
                    <a:pt x="2310" y="36"/>
                    <a:pt x="3013" y="36"/>
                    <a:pt x="3727" y="12"/>
                  </a:cubicBezTo>
                  <a:cubicBezTo>
                    <a:pt x="3870" y="12"/>
                    <a:pt x="4001" y="12"/>
                    <a:pt x="4156" y="36"/>
                  </a:cubicBezTo>
                  <a:cubicBezTo>
                    <a:pt x="4287" y="48"/>
                    <a:pt x="4382" y="143"/>
                    <a:pt x="4382" y="262"/>
                  </a:cubicBezTo>
                  <a:cubicBezTo>
                    <a:pt x="4382" y="357"/>
                    <a:pt x="4299" y="476"/>
                    <a:pt x="4168" y="500"/>
                  </a:cubicBezTo>
                  <a:cubicBezTo>
                    <a:pt x="4037" y="512"/>
                    <a:pt x="3918" y="512"/>
                    <a:pt x="3787" y="5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5"/>
            <p:cNvSpPr/>
            <p:nvPr/>
          </p:nvSpPr>
          <p:spPr>
            <a:xfrm>
              <a:off x="2645550" y="2505800"/>
              <a:ext cx="71475" cy="75625"/>
            </a:xfrm>
            <a:custGeom>
              <a:avLst/>
              <a:gdLst/>
              <a:ahLst/>
              <a:cxnLst/>
              <a:rect l="l" t="t" r="r" b="b"/>
              <a:pathLst>
                <a:path w="2859" h="3025" extrusionOk="0">
                  <a:moveTo>
                    <a:pt x="1906" y="2191"/>
                  </a:moveTo>
                  <a:cubicBezTo>
                    <a:pt x="1346" y="2108"/>
                    <a:pt x="1025" y="2132"/>
                    <a:pt x="739" y="2215"/>
                  </a:cubicBezTo>
                  <a:cubicBezTo>
                    <a:pt x="656" y="2322"/>
                    <a:pt x="691" y="2465"/>
                    <a:pt x="668" y="2584"/>
                  </a:cubicBezTo>
                  <a:cubicBezTo>
                    <a:pt x="632" y="2810"/>
                    <a:pt x="537" y="2965"/>
                    <a:pt x="382" y="2977"/>
                  </a:cubicBezTo>
                  <a:cubicBezTo>
                    <a:pt x="239" y="2989"/>
                    <a:pt x="84" y="2822"/>
                    <a:pt x="36" y="2584"/>
                  </a:cubicBezTo>
                  <a:cubicBezTo>
                    <a:pt x="25" y="2513"/>
                    <a:pt x="1" y="2441"/>
                    <a:pt x="25" y="2382"/>
                  </a:cubicBezTo>
                  <a:cubicBezTo>
                    <a:pt x="179" y="1953"/>
                    <a:pt x="215" y="1489"/>
                    <a:pt x="429" y="1072"/>
                  </a:cubicBezTo>
                  <a:cubicBezTo>
                    <a:pt x="537" y="858"/>
                    <a:pt x="632" y="667"/>
                    <a:pt x="739" y="465"/>
                  </a:cubicBezTo>
                  <a:cubicBezTo>
                    <a:pt x="906" y="131"/>
                    <a:pt x="1263" y="0"/>
                    <a:pt x="1560" y="179"/>
                  </a:cubicBezTo>
                  <a:cubicBezTo>
                    <a:pt x="1882" y="381"/>
                    <a:pt x="2168" y="655"/>
                    <a:pt x="2227" y="1084"/>
                  </a:cubicBezTo>
                  <a:cubicBezTo>
                    <a:pt x="2227" y="1131"/>
                    <a:pt x="2227" y="1179"/>
                    <a:pt x="2263" y="1203"/>
                  </a:cubicBezTo>
                  <a:cubicBezTo>
                    <a:pt x="2394" y="1548"/>
                    <a:pt x="2537" y="1893"/>
                    <a:pt x="2692" y="2227"/>
                  </a:cubicBezTo>
                  <a:cubicBezTo>
                    <a:pt x="2715" y="2310"/>
                    <a:pt x="2763" y="2382"/>
                    <a:pt x="2799" y="2465"/>
                  </a:cubicBezTo>
                  <a:cubicBezTo>
                    <a:pt x="2858" y="2608"/>
                    <a:pt x="2823" y="2727"/>
                    <a:pt x="2751" y="2846"/>
                  </a:cubicBezTo>
                  <a:cubicBezTo>
                    <a:pt x="2644" y="3001"/>
                    <a:pt x="2418" y="3024"/>
                    <a:pt x="2299" y="2870"/>
                  </a:cubicBezTo>
                  <a:cubicBezTo>
                    <a:pt x="2215" y="2751"/>
                    <a:pt x="2144" y="2608"/>
                    <a:pt x="2061" y="2465"/>
                  </a:cubicBezTo>
                  <a:cubicBezTo>
                    <a:pt x="2001" y="2370"/>
                    <a:pt x="1941" y="2274"/>
                    <a:pt x="1906" y="2191"/>
                  </a:cubicBezTo>
                  <a:close/>
                  <a:moveTo>
                    <a:pt x="1251" y="822"/>
                  </a:moveTo>
                  <a:cubicBezTo>
                    <a:pt x="1132" y="1072"/>
                    <a:pt x="1060" y="1298"/>
                    <a:pt x="1037" y="1548"/>
                  </a:cubicBezTo>
                  <a:cubicBezTo>
                    <a:pt x="1251" y="1572"/>
                    <a:pt x="1441" y="1608"/>
                    <a:pt x="1632" y="1512"/>
                  </a:cubicBezTo>
                  <a:cubicBezTo>
                    <a:pt x="1584" y="1239"/>
                    <a:pt x="1632" y="953"/>
                    <a:pt x="1251"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28" name="Picture 4" descr="Essential Letters and Sounds Flashcards: Recep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6811" y="788488"/>
            <a:ext cx="1853378" cy="20145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grpSp>
        <p:nvGrpSpPr>
          <p:cNvPr id="460" name="Google Shape;460;p39"/>
          <p:cNvGrpSpPr/>
          <p:nvPr/>
        </p:nvGrpSpPr>
        <p:grpSpPr>
          <a:xfrm>
            <a:off x="6999675" y="4238205"/>
            <a:ext cx="1996490" cy="658597"/>
            <a:chOff x="6999675" y="4238205"/>
            <a:chExt cx="1996490" cy="658597"/>
          </a:xfrm>
        </p:grpSpPr>
        <p:grpSp>
          <p:nvGrpSpPr>
            <p:cNvPr id="461" name="Google Shape;461;p39"/>
            <p:cNvGrpSpPr/>
            <p:nvPr/>
          </p:nvGrpSpPr>
          <p:grpSpPr>
            <a:xfrm>
              <a:off x="8525769" y="4238205"/>
              <a:ext cx="470396" cy="644389"/>
              <a:chOff x="1731150" y="1748550"/>
              <a:chExt cx="228625" cy="313175"/>
            </a:xfrm>
          </p:grpSpPr>
          <p:sp>
            <p:nvSpPr>
              <p:cNvPr id="462" name="Google Shape;462;p39"/>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9"/>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9"/>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9"/>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9"/>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9"/>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9"/>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9" name="Google Shape;469;p39"/>
            <p:cNvSpPr/>
            <p:nvPr/>
          </p:nvSpPr>
          <p:spPr>
            <a:xfrm>
              <a:off x="6999675" y="4779150"/>
              <a:ext cx="1551855" cy="117652"/>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19050" cap="flat" cmpd="sng">
              <a:solidFill>
                <a:schemeClr val="dk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0" name="Google Shape;470;p39"/>
          <p:cNvSpPr txBox="1">
            <a:spLocks noGrp="1"/>
          </p:cNvSpPr>
          <p:nvPr>
            <p:ph type="title"/>
          </p:nvPr>
        </p:nvSpPr>
        <p:spPr>
          <a:xfrm>
            <a:off x="713100" y="445025"/>
            <a:ext cx="2907900" cy="103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Essential Letters and Sounds</a:t>
            </a:r>
            <a:endParaRPr dirty="0"/>
          </a:p>
        </p:txBody>
      </p:sp>
      <p:sp>
        <p:nvSpPr>
          <p:cNvPr id="472" name="Google Shape;472;p39"/>
          <p:cNvSpPr txBox="1">
            <a:spLocks noGrp="1"/>
          </p:cNvSpPr>
          <p:nvPr>
            <p:ph type="subTitle" idx="1"/>
          </p:nvPr>
        </p:nvSpPr>
        <p:spPr>
          <a:xfrm>
            <a:off x="6007925" y="539375"/>
            <a:ext cx="2423100" cy="448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dirty="0"/>
              <a:t>The Reading Framework (2022)</a:t>
            </a:r>
            <a:endParaRPr dirty="0"/>
          </a:p>
        </p:txBody>
      </p:sp>
      <p:sp>
        <p:nvSpPr>
          <p:cNvPr id="473" name="Google Shape;473;p39"/>
          <p:cNvSpPr txBox="1">
            <a:spLocks noGrp="1"/>
          </p:cNvSpPr>
          <p:nvPr>
            <p:ph type="subTitle" idx="3"/>
          </p:nvPr>
        </p:nvSpPr>
        <p:spPr>
          <a:xfrm>
            <a:off x="6007925" y="893699"/>
            <a:ext cx="2423100" cy="713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Validated Systematic Synthetic Phonics Scheme</a:t>
            </a:r>
            <a:endParaRPr dirty="0"/>
          </a:p>
        </p:txBody>
      </p:sp>
      <p:sp>
        <p:nvSpPr>
          <p:cNvPr id="475" name="Google Shape;475;p39"/>
          <p:cNvSpPr txBox="1">
            <a:spLocks noGrp="1"/>
          </p:cNvSpPr>
          <p:nvPr>
            <p:ph type="subTitle" idx="5"/>
          </p:nvPr>
        </p:nvSpPr>
        <p:spPr>
          <a:xfrm>
            <a:off x="6007925" y="2038038"/>
            <a:ext cx="2423100" cy="448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Lessons a</a:t>
            </a:r>
            <a:r>
              <a:rPr lang="en-GB" dirty="0" err="1"/>
              <a:t>nd</a:t>
            </a:r>
            <a:r>
              <a:rPr lang="en" dirty="0"/>
              <a:t> Resources</a:t>
            </a:r>
            <a:endParaRPr dirty="0"/>
          </a:p>
        </p:txBody>
      </p:sp>
      <p:sp>
        <p:nvSpPr>
          <p:cNvPr id="476" name="Google Shape;476;p39"/>
          <p:cNvSpPr txBox="1">
            <a:spLocks noGrp="1"/>
          </p:cNvSpPr>
          <p:nvPr>
            <p:ph type="subTitle" idx="6"/>
          </p:nvPr>
        </p:nvSpPr>
        <p:spPr>
          <a:xfrm>
            <a:off x="6007925" y="2392361"/>
            <a:ext cx="2423100" cy="713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Exciting lessons </a:t>
            </a:r>
            <a:r>
              <a:rPr lang="en"/>
              <a:t>and flashcards </a:t>
            </a:r>
            <a:r>
              <a:rPr lang="en" dirty="0"/>
              <a:t>– available to see today</a:t>
            </a:r>
            <a:endParaRPr dirty="0"/>
          </a:p>
        </p:txBody>
      </p:sp>
      <p:sp>
        <p:nvSpPr>
          <p:cNvPr id="478" name="Google Shape;478;p39"/>
          <p:cNvSpPr txBox="1">
            <a:spLocks noGrp="1"/>
          </p:cNvSpPr>
          <p:nvPr>
            <p:ph type="subTitle" idx="8"/>
          </p:nvPr>
        </p:nvSpPr>
        <p:spPr>
          <a:xfrm>
            <a:off x="6007925" y="3534413"/>
            <a:ext cx="2423100" cy="448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New Reading Books</a:t>
            </a:r>
            <a:endParaRPr dirty="0"/>
          </a:p>
        </p:txBody>
      </p:sp>
      <p:sp>
        <p:nvSpPr>
          <p:cNvPr id="479" name="Google Shape;479;p39"/>
          <p:cNvSpPr txBox="1">
            <a:spLocks noGrp="1"/>
          </p:cNvSpPr>
          <p:nvPr>
            <p:ph type="subTitle" idx="9"/>
          </p:nvPr>
        </p:nvSpPr>
        <p:spPr>
          <a:xfrm>
            <a:off x="6007925" y="3888736"/>
            <a:ext cx="2423100" cy="713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Carefully matched to your child’s phonics knowledge</a:t>
            </a:r>
            <a:endParaRPr dirty="0"/>
          </a:p>
        </p:txBody>
      </p:sp>
      <p:sp>
        <p:nvSpPr>
          <p:cNvPr id="490" name="Google Shape;490;p39"/>
          <p:cNvSpPr/>
          <p:nvPr/>
        </p:nvSpPr>
        <p:spPr>
          <a:xfrm rot="2006702">
            <a:off x="483176" y="4136666"/>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146" name="Picture 2" descr="Essential Letters and Sounds: Large Grapheme Cards for Reception/P1 - Essential Letters and Soun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1592" y="2101580"/>
            <a:ext cx="1330151" cy="89386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4705360" y="463067"/>
            <a:ext cx="922525" cy="1117674"/>
          </a:xfrm>
          <a:prstGeom prst="rect">
            <a:avLst/>
          </a:prstGeom>
        </p:spPr>
      </p:pic>
      <p:pic>
        <p:nvPicPr>
          <p:cNvPr id="6148" name="Picture 4" descr="https://encrypted-tbn0.gstatic.com/images?q=tbn:ANd9GcQNNEuv1HlscFc83O3_BB2qc3UxMlP1Nr_3g6Aa4Y0sRgzTTU9e7wpDEhpHt58:https://cdn.oxfordowl.co.uk/2021/08/16/13/31/32/c78f3c36-27d0-4c6c-9321-df2e0b9d1286/prog_ELS_intro.jpg&amp;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4916" y="2173485"/>
            <a:ext cx="2010683" cy="150180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home.oxfordowl.co.uk/wp-content/uploads/2022/06/Project-X-Alien-Adventures-Orange-Mixed-pack-x-6-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42172" y="3744183"/>
            <a:ext cx="1114475" cy="780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23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3">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7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15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78">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7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2" grpId="0" build="p"/>
      <p:bldP spid="473" grpId="0" build="p"/>
      <p:bldP spid="475" grpId="0" build="p"/>
      <p:bldP spid="476" grpId="0" build="p"/>
      <p:bldP spid="478" grpId="0" build="p"/>
      <p:bldP spid="47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402" name="Google Shape;402;p35"/>
          <p:cNvSpPr/>
          <p:nvPr/>
        </p:nvSpPr>
        <p:spPr>
          <a:xfrm>
            <a:off x="1108371" y="340643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8" name="Picture 17"/>
          <p:cNvPicPr>
            <a:picLocks noChangeAspect="1"/>
          </p:cNvPicPr>
          <p:nvPr/>
        </p:nvPicPr>
        <p:blipFill>
          <a:blip r:embed="rId3"/>
          <a:stretch>
            <a:fillRect/>
          </a:stretch>
        </p:blipFill>
        <p:spPr>
          <a:xfrm>
            <a:off x="3468415" y="983931"/>
            <a:ext cx="5675585" cy="4159569"/>
          </a:xfrm>
          <a:prstGeom prst="rect">
            <a:avLst/>
          </a:prstGeom>
        </p:spPr>
      </p:pic>
      <p:sp>
        <p:nvSpPr>
          <p:cNvPr id="19" name="Google Shape;470;p39"/>
          <p:cNvSpPr txBox="1">
            <a:spLocks noGrp="1"/>
          </p:cNvSpPr>
          <p:nvPr>
            <p:ph type="title"/>
          </p:nvPr>
        </p:nvSpPr>
        <p:spPr>
          <a:xfrm>
            <a:off x="187583" y="77163"/>
            <a:ext cx="8557024" cy="103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EYFS2 Coverage (Phases 2, 3 &amp; 4)</a:t>
            </a:r>
            <a:endParaRPr dirty="0"/>
          </a:p>
        </p:txBody>
      </p:sp>
      <p:pic>
        <p:nvPicPr>
          <p:cNvPr id="3" name="Picture 2">
            <a:extLst>
              <a:ext uri="{FF2B5EF4-FFF2-40B4-BE49-F238E27FC236}">
                <a16:creationId xmlns:a16="http://schemas.microsoft.com/office/drawing/2014/main" id="{994B87C0-C565-A410-68C7-04CA0A781C13}"/>
              </a:ext>
            </a:extLst>
          </p:cNvPr>
          <p:cNvPicPr>
            <a:picLocks noChangeAspect="1"/>
          </p:cNvPicPr>
          <p:nvPr/>
        </p:nvPicPr>
        <p:blipFill>
          <a:blip r:embed="rId4"/>
          <a:stretch>
            <a:fillRect/>
          </a:stretch>
        </p:blipFill>
        <p:spPr>
          <a:xfrm>
            <a:off x="1053260" y="1525224"/>
            <a:ext cx="1043883" cy="1046526"/>
          </a:xfrm>
          <a:prstGeom prst="rect">
            <a:avLst/>
          </a:prstGeom>
        </p:spPr>
      </p:pic>
      <p:sp>
        <p:nvSpPr>
          <p:cNvPr id="4" name="TextBox 3">
            <a:extLst>
              <a:ext uri="{FF2B5EF4-FFF2-40B4-BE49-F238E27FC236}">
                <a16:creationId xmlns:a16="http://schemas.microsoft.com/office/drawing/2014/main" id="{39E30650-5778-B718-1A09-D979984D2500}"/>
              </a:ext>
            </a:extLst>
          </p:cNvPr>
          <p:cNvSpPr txBox="1"/>
          <p:nvPr/>
        </p:nvSpPr>
        <p:spPr>
          <a:xfrm>
            <a:off x="353552" y="2709716"/>
            <a:ext cx="2443298" cy="307777"/>
          </a:xfrm>
          <a:prstGeom prst="rect">
            <a:avLst/>
          </a:prstGeom>
          <a:noFill/>
        </p:spPr>
        <p:txBody>
          <a:bodyPr wrap="none" rtlCol="0">
            <a:spAutoFit/>
          </a:bodyPr>
          <a:lstStyle/>
          <a:p>
            <a:r>
              <a:rPr lang="en-US" dirty="0"/>
              <a:t>Pronunciation video phase 3</a:t>
            </a:r>
            <a:endParaRPr lang="en-GB" dirty="0"/>
          </a:p>
        </p:txBody>
      </p:sp>
    </p:spTree>
    <p:extLst>
      <p:ext uri="{BB962C8B-B14F-4D97-AF65-F5344CB8AC3E}">
        <p14:creationId xmlns:p14="http://schemas.microsoft.com/office/powerpoint/2010/main" val="4119630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24218" y="1509756"/>
            <a:ext cx="8261920" cy="3523265"/>
          </a:xfrm>
          <a:prstGeom prst="rect">
            <a:avLst/>
          </a:prstGeom>
        </p:spPr>
      </p:pic>
      <p:sp>
        <p:nvSpPr>
          <p:cNvPr id="6" name="Google Shape;470;p39"/>
          <p:cNvSpPr txBox="1">
            <a:spLocks noGrp="1"/>
          </p:cNvSpPr>
          <p:nvPr>
            <p:ph type="title"/>
          </p:nvPr>
        </p:nvSpPr>
        <p:spPr>
          <a:xfrm>
            <a:off x="187582" y="77163"/>
            <a:ext cx="8956417" cy="103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Year 1 Coverage – (Alternatives (Phase 5)</a:t>
            </a:r>
            <a:endParaRPr dirty="0"/>
          </a:p>
        </p:txBody>
      </p:sp>
    </p:spTree>
    <p:extLst>
      <p:ext uri="{BB962C8B-B14F-4D97-AF65-F5344CB8AC3E}">
        <p14:creationId xmlns:p14="http://schemas.microsoft.com/office/powerpoint/2010/main" val="311191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253343" y="200025"/>
            <a:ext cx="3697567" cy="4743450"/>
          </a:xfrm>
          <a:prstGeom prst="rect">
            <a:avLst/>
          </a:prstGeom>
        </p:spPr>
      </p:pic>
      <p:pic>
        <p:nvPicPr>
          <p:cNvPr id="2" name="Picture 1"/>
          <p:cNvPicPr>
            <a:picLocks noChangeAspect="1"/>
          </p:cNvPicPr>
          <p:nvPr/>
        </p:nvPicPr>
        <p:blipFill>
          <a:blip r:embed="rId4"/>
          <a:stretch>
            <a:fillRect/>
          </a:stretch>
        </p:blipFill>
        <p:spPr>
          <a:xfrm>
            <a:off x="4147675" y="200025"/>
            <a:ext cx="3352800" cy="4743450"/>
          </a:xfrm>
          <a:prstGeom prst="rect">
            <a:avLst/>
          </a:prstGeom>
        </p:spPr>
      </p:pic>
      <p:pic>
        <p:nvPicPr>
          <p:cNvPr id="4" name="Picture 3">
            <a:extLst>
              <a:ext uri="{FF2B5EF4-FFF2-40B4-BE49-F238E27FC236}">
                <a16:creationId xmlns:a16="http://schemas.microsoft.com/office/drawing/2014/main" id="{E59D835A-FC6C-DEEA-08BF-66C59E133AD4}"/>
              </a:ext>
            </a:extLst>
          </p:cNvPr>
          <p:cNvPicPr>
            <a:picLocks noChangeAspect="1"/>
          </p:cNvPicPr>
          <p:nvPr/>
        </p:nvPicPr>
        <p:blipFill>
          <a:blip r:embed="rId5"/>
          <a:stretch>
            <a:fillRect/>
          </a:stretch>
        </p:blipFill>
        <p:spPr>
          <a:xfrm>
            <a:off x="7778957" y="3753293"/>
            <a:ext cx="1111700" cy="1098143"/>
          </a:xfrm>
          <a:prstGeom prst="rect">
            <a:avLst/>
          </a:prstGeom>
        </p:spPr>
      </p:pic>
      <p:sp>
        <p:nvSpPr>
          <p:cNvPr id="5" name="TextBox 4">
            <a:extLst>
              <a:ext uri="{FF2B5EF4-FFF2-40B4-BE49-F238E27FC236}">
                <a16:creationId xmlns:a16="http://schemas.microsoft.com/office/drawing/2014/main" id="{58BF7FDB-A19B-78BB-0E2F-4761CF544E7A}"/>
              </a:ext>
            </a:extLst>
          </p:cNvPr>
          <p:cNvSpPr txBox="1"/>
          <p:nvPr/>
        </p:nvSpPr>
        <p:spPr>
          <a:xfrm>
            <a:off x="7697240" y="3145652"/>
            <a:ext cx="1523436" cy="523220"/>
          </a:xfrm>
          <a:prstGeom prst="rect">
            <a:avLst/>
          </a:prstGeom>
          <a:noFill/>
        </p:spPr>
        <p:txBody>
          <a:bodyPr wrap="square" rtlCol="0">
            <a:spAutoFit/>
          </a:bodyPr>
          <a:lstStyle/>
          <a:p>
            <a:r>
              <a:rPr lang="en-US" dirty="0"/>
              <a:t>Pronunciation video phase 5</a:t>
            </a:r>
            <a:endParaRPr lang="en-GB" dirty="0"/>
          </a:p>
        </p:txBody>
      </p:sp>
    </p:spTree>
    <p:extLst>
      <p:ext uri="{BB962C8B-B14F-4D97-AF65-F5344CB8AC3E}">
        <p14:creationId xmlns:p14="http://schemas.microsoft.com/office/powerpoint/2010/main" val="1749509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470;p39"/>
          <p:cNvSpPr txBox="1">
            <a:spLocks noGrp="1"/>
          </p:cNvSpPr>
          <p:nvPr>
            <p:ph type="title"/>
          </p:nvPr>
        </p:nvSpPr>
        <p:spPr>
          <a:xfrm>
            <a:off x="177072" y="213797"/>
            <a:ext cx="7579562" cy="103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Year 1 Coverage – Further Alternatives</a:t>
            </a:r>
            <a:endParaRPr dirty="0"/>
          </a:p>
        </p:txBody>
      </p:sp>
      <p:pic>
        <p:nvPicPr>
          <p:cNvPr id="6" name="Picture 5"/>
          <p:cNvPicPr>
            <a:picLocks noChangeAspect="1"/>
          </p:cNvPicPr>
          <p:nvPr/>
        </p:nvPicPr>
        <p:blipFill>
          <a:blip r:embed="rId2"/>
          <a:stretch>
            <a:fillRect/>
          </a:stretch>
        </p:blipFill>
        <p:spPr>
          <a:xfrm>
            <a:off x="4663224" y="1020141"/>
            <a:ext cx="3521897" cy="3930232"/>
          </a:xfrm>
          <a:prstGeom prst="rect">
            <a:avLst/>
          </a:prstGeom>
        </p:spPr>
      </p:pic>
    </p:spTree>
    <p:extLst>
      <p:ext uri="{BB962C8B-B14F-4D97-AF65-F5344CB8AC3E}">
        <p14:creationId xmlns:p14="http://schemas.microsoft.com/office/powerpoint/2010/main" val="2440670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7" name="Google Shape;397;p35"/>
          <p:cNvSpPr/>
          <p:nvPr/>
        </p:nvSpPr>
        <p:spPr>
          <a:xfrm>
            <a:off x="1602119" y="22381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5"/>
          <p:cNvSpPr txBox="1">
            <a:spLocks noGrp="1"/>
          </p:cNvSpPr>
          <p:nvPr>
            <p:ph type="title"/>
          </p:nvPr>
        </p:nvSpPr>
        <p:spPr>
          <a:xfrm>
            <a:off x="1885200" y="3630828"/>
            <a:ext cx="5376600" cy="61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Phonics Screening Check</a:t>
            </a:r>
            <a:endParaRPr dirty="0"/>
          </a:p>
        </p:txBody>
      </p:sp>
      <p:sp>
        <p:nvSpPr>
          <p:cNvPr id="399" name="Google Shape;399;p35"/>
          <p:cNvSpPr txBox="1">
            <a:spLocks noGrp="1"/>
          </p:cNvSpPr>
          <p:nvPr>
            <p:ph type="subTitle" idx="1"/>
          </p:nvPr>
        </p:nvSpPr>
        <p:spPr>
          <a:xfrm>
            <a:off x="1824819" y="4223331"/>
            <a:ext cx="5376600" cy="72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Week commencing Monday 10</a:t>
            </a:r>
            <a:r>
              <a:rPr lang="en" baseline="30000" dirty="0"/>
              <a:t>th</a:t>
            </a:r>
            <a:r>
              <a:rPr lang="en" dirty="0"/>
              <a:t> June 2024</a:t>
            </a:r>
            <a:endParaRPr dirty="0"/>
          </a:p>
        </p:txBody>
      </p:sp>
      <p:sp>
        <p:nvSpPr>
          <p:cNvPr id="400" name="Google Shape;400;p35"/>
          <p:cNvSpPr txBox="1">
            <a:spLocks noGrp="1"/>
          </p:cNvSpPr>
          <p:nvPr>
            <p:ph type="title" idx="2"/>
          </p:nvPr>
        </p:nvSpPr>
        <p:spPr>
          <a:xfrm>
            <a:off x="1824819" y="533375"/>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02</a:t>
            </a:r>
            <a:endParaRPr dirty="0"/>
          </a:p>
        </p:txBody>
      </p:sp>
      <p:sp>
        <p:nvSpPr>
          <p:cNvPr id="401" name="Google Shape;401;p35"/>
          <p:cNvSpPr/>
          <p:nvPr/>
        </p:nvSpPr>
        <p:spPr>
          <a:xfrm rot="2006702">
            <a:off x="575351" y="3885266"/>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5"/>
          <p:cNvSpPr/>
          <p:nvPr/>
        </p:nvSpPr>
        <p:spPr>
          <a:xfrm>
            <a:off x="1108371" y="340643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3" name="Google Shape;403;p35"/>
          <p:cNvGrpSpPr/>
          <p:nvPr/>
        </p:nvGrpSpPr>
        <p:grpSpPr>
          <a:xfrm>
            <a:off x="7533511" y="2129240"/>
            <a:ext cx="843483" cy="1025071"/>
            <a:chOff x="2537500" y="2379600"/>
            <a:chExt cx="272100" cy="330700"/>
          </a:xfrm>
        </p:grpSpPr>
        <p:sp>
          <p:nvSpPr>
            <p:cNvPr id="404" name="Google Shape;404;p35"/>
            <p:cNvSpPr/>
            <p:nvPr/>
          </p:nvSpPr>
          <p:spPr>
            <a:xfrm>
              <a:off x="2554775" y="2394175"/>
              <a:ext cx="223275" cy="260475"/>
            </a:xfrm>
            <a:custGeom>
              <a:avLst/>
              <a:gdLst/>
              <a:ahLst/>
              <a:cxnLst/>
              <a:rect l="l" t="t" r="r" b="b"/>
              <a:pathLst>
                <a:path w="8931" h="10419" extrusionOk="0">
                  <a:moveTo>
                    <a:pt x="2155" y="0"/>
                  </a:moveTo>
                  <a:lnTo>
                    <a:pt x="8335" y="0"/>
                  </a:lnTo>
                  <a:cubicBezTo>
                    <a:pt x="8394" y="0"/>
                    <a:pt x="8430" y="12"/>
                    <a:pt x="8525" y="24"/>
                  </a:cubicBezTo>
                  <a:cubicBezTo>
                    <a:pt x="8537" y="179"/>
                    <a:pt x="8537" y="322"/>
                    <a:pt x="8537" y="453"/>
                  </a:cubicBezTo>
                  <a:cubicBezTo>
                    <a:pt x="8537" y="870"/>
                    <a:pt x="8537" y="1298"/>
                    <a:pt x="8632" y="1703"/>
                  </a:cubicBezTo>
                  <a:cubicBezTo>
                    <a:pt x="8692" y="2025"/>
                    <a:pt x="8656" y="2358"/>
                    <a:pt x="8656" y="2703"/>
                  </a:cubicBezTo>
                  <a:cubicBezTo>
                    <a:pt x="8656" y="3048"/>
                    <a:pt x="8668" y="3394"/>
                    <a:pt x="8728" y="3727"/>
                  </a:cubicBezTo>
                  <a:cubicBezTo>
                    <a:pt x="8763" y="3894"/>
                    <a:pt x="8763" y="4072"/>
                    <a:pt x="8763" y="4251"/>
                  </a:cubicBezTo>
                  <a:cubicBezTo>
                    <a:pt x="8763" y="5180"/>
                    <a:pt x="8751" y="6096"/>
                    <a:pt x="8751" y="7025"/>
                  </a:cubicBezTo>
                  <a:cubicBezTo>
                    <a:pt x="8751" y="7180"/>
                    <a:pt x="8763" y="7335"/>
                    <a:pt x="8787" y="7501"/>
                  </a:cubicBezTo>
                  <a:cubicBezTo>
                    <a:pt x="8930" y="8109"/>
                    <a:pt x="8871" y="8728"/>
                    <a:pt x="8835" y="9347"/>
                  </a:cubicBezTo>
                  <a:cubicBezTo>
                    <a:pt x="8835" y="9359"/>
                    <a:pt x="8823" y="9359"/>
                    <a:pt x="8787" y="9383"/>
                  </a:cubicBezTo>
                  <a:lnTo>
                    <a:pt x="8573" y="9168"/>
                  </a:lnTo>
                  <a:cubicBezTo>
                    <a:pt x="8466" y="9061"/>
                    <a:pt x="8347" y="9049"/>
                    <a:pt x="8216" y="9085"/>
                  </a:cubicBezTo>
                  <a:cubicBezTo>
                    <a:pt x="8097" y="9133"/>
                    <a:pt x="7978" y="9180"/>
                    <a:pt x="7823" y="9240"/>
                  </a:cubicBezTo>
                  <a:cubicBezTo>
                    <a:pt x="7799" y="9133"/>
                    <a:pt x="7751" y="9049"/>
                    <a:pt x="7763" y="8990"/>
                  </a:cubicBezTo>
                  <a:cubicBezTo>
                    <a:pt x="7858" y="8632"/>
                    <a:pt x="7751" y="8299"/>
                    <a:pt x="7561" y="7978"/>
                  </a:cubicBezTo>
                  <a:cubicBezTo>
                    <a:pt x="7632" y="7870"/>
                    <a:pt x="7704" y="7751"/>
                    <a:pt x="7775" y="7632"/>
                  </a:cubicBezTo>
                  <a:cubicBezTo>
                    <a:pt x="8180" y="7001"/>
                    <a:pt x="8132" y="7216"/>
                    <a:pt x="8132" y="6466"/>
                  </a:cubicBezTo>
                  <a:lnTo>
                    <a:pt x="8132" y="6132"/>
                  </a:lnTo>
                  <a:cubicBezTo>
                    <a:pt x="8120" y="5477"/>
                    <a:pt x="7942" y="4882"/>
                    <a:pt x="7466" y="4406"/>
                  </a:cubicBezTo>
                  <a:cubicBezTo>
                    <a:pt x="7275" y="4191"/>
                    <a:pt x="7096" y="3965"/>
                    <a:pt x="6906" y="3751"/>
                  </a:cubicBezTo>
                  <a:cubicBezTo>
                    <a:pt x="6977" y="3715"/>
                    <a:pt x="7085" y="3703"/>
                    <a:pt x="7156" y="3644"/>
                  </a:cubicBezTo>
                  <a:cubicBezTo>
                    <a:pt x="7204" y="3608"/>
                    <a:pt x="7263" y="3525"/>
                    <a:pt x="7239" y="3465"/>
                  </a:cubicBezTo>
                  <a:cubicBezTo>
                    <a:pt x="7239" y="3406"/>
                    <a:pt x="7168" y="3346"/>
                    <a:pt x="7120" y="3310"/>
                  </a:cubicBezTo>
                  <a:cubicBezTo>
                    <a:pt x="7085" y="3287"/>
                    <a:pt x="7025" y="3287"/>
                    <a:pt x="6966" y="3287"/>
                  </a:cubicBezTo>
                  <a:cubicBezTo>
                    <a:pt x="6489" y="3287"/>
                    <a:pt x="6013" y="3215"/>
                    <a:pt x="5537" y="3287"/>
                  </a:cubicBezTo>
                  <a:cubicBezTo>
                    <a:pt x="4406" y="3453"/>
                    <a:pt x="3251" y="3358"/>
                    <a:pt x="2120" y="3370"/>
                  </a:cubicBezTo>
                  <a:cubicBezTo>
                    <a:pt x="1810" y="3370"/>
                    <a:pt x="1489" y="3358"/>
                    <a:pt x="1167" y="3370"/>
                  </a:cubicBezTo>
                  <a:cubicBezTo>
                    <a:pt x="929" y="3370"/>
                    <a:pt x="929" y="3394"/>
                    <a:pt x="739" y="3596"/>
                  </a:cubicBezTo>
                  <a:cubicBezTo>
                    <a:pt x="774" y="3727"/>
                    <a:pt x="870" y="3787"/>
                    <a:pt x="977" y="3810"/>
                  </a:cubicBezTo>
                  <a:cubicBezTo>
                    <a:pt x="1108" y="3834"/>
                    <a:pt x="1262" y="3834"/>
                    <a:pt x="1405" y="3834"/>
                  </a:cubicBezTo>
                  <a:cubicBezTo>
                    <a:pt x="2001" y="3834"/>
                    <a:pt x="2584" y="3822"/>
                    <a:pt x="3179" y="3822"/>
                  </a:cubicBezTo>
                  <a:cubicBezTo>
                    <a:pt x="3275" y="3822"/>
                    <a:pt x="3370" y="3834"/>
                    <a:pt x="3465" y="3834"/>
                  </a:cubicBezTo>
                  <a:cubicBezTo>
                    <a:pt x="3513" y="3965"/>
                    <a:pt x="3417" y="4013"/>
                    <a:pt x="3358" y="4072"/>
                  </a:cubicBezTo>
                  <a:cubicBezTo>
                    <a:pt x="3251" y="4180"/>
                    <a:pt x="3132" y="4251"/>
                    <a:pt x="3036" y="4358"/>
                  </a:cubicBezTo>
                  <a:cubicBezTo>
                    <a:pt x="2894" y="4477"/>
                    <a:pt x="2798" y="4596"/>
                    <a:pt x="2763" y="4787"/>
                  </a:cubicBezTo>
                  <a:cubicBezTo>
                    <a:pt x="2751" y="4858"/>
                    <a:pt x="2691" y="4942"/>
                    <a:pt x="2632" y="5013"/>
                  </a:cubicBezTo>
                  <a:lnTo>
                    <a:pt x="1370" y="5013"/>
                  </a:lnTo>
                  <a:cubicBezTo>
                    <a:pt x="1262" y="5013"/>
                    <a:pt x="1155" y="5001"/>
                    <a:pt x="1072" y="5013"/>
                  </a:cubicBezTo>
                  <a:cubicBezTo>
                    <a:pt x="989" y="5025"/>
                    <a:pt x="929" y="5061"/>
                    <a:pt x="870" y="5084"/>
                  </a:cubicBezTo>
                  <a:cubicBezTo>
                    <a:pt x="750" y="5156"/>
                    <a:pt x="750" y="5323"/>
                    <a:pt x="870" y="5418"/>
                  </a:cubicBezTo>
                  <a:cubicBezTo>
                    <a:pt x="977" y="5501"/>
                    <a:pt x="1108" y="5513"/>
                    <a:pt x="1251" y="5513"/>
                  </a:cubicBezTo>
                  <a:lnTo>
                    <a:pt x="2108" y="5513"/>
                  </a:lnTo>
                  <a:cubicBezTo>
                    <a:pt x="2203" y="5513"/>
                    <a:pt x="2274" y="5537"/>
                    <a:pt x="2358" y="5549"/>
                  </a:cubicBezTo>
                  <a:cubicBezTo>
                    <a:pt x="2334" y="5894"/>
                    <a:pt x="2298" y="6216"/>
                    <a:pt x="2286" y="6549"/>
                  </a:cubicBezTo>
                  <a:cubicBezTo>
                    <a:pt x="2120" y="6644"/>
                    <a:pt x="1965" y="6608"/>
                    <a:pt x="1810" y="6620"/>
                  </a:cubicBezTo>
                  <a:cubicBezTo>
                    <a:pt x="1620" y="6632"/>
                    <a:pt x="1405" y="6644"/>
                    <a:pt x="1215" y="6680"/>
                  </a:cubicBezTo>
                  <a:cubicBezTo>
                    <a:pt x="1108" y="6692"/>
                    <a:pt x="1036" y="6787"/>
                    <a:pt x="1084" y="6918"/>
                  </a:cubicBezTo>
                  <a:cubicBezTo>
                    <a:pt x="1501" y="7049"/>
                    <a:pt x="1929" y="6966"/>
                    <a:pt x="2346" y="7025"/>
                  </a:cubicBezTo>
                  <a:cubicBezTo>
                    <a:pt x="2441" y="7228"/>
                    <a:pt x="2501" y="7442"/>
                    <a:pt x="2596" y="7620"/>
                  </a:cubicBezTo>
                  <a:cubicBezTo>
                    <a:pt x="2703" y="7799"/>
                    <a:pt x="2894" y="7930"/>
                    <a:pt x="2977" y="8132"/>
                  </a:cubicBezTo>
                  <a:cubicBezTo>
                    <a:pt x="2941" y="8240"/>
                    <a:pt x="2870" y="8216"/>
                    <a:pt x="2798" y="8228"/>
                  </a:cubicBezTo>
                  <a:cubicBezTo>
                    <a:pt x="2465" y="8228"/>
                    <a:pt x="2120" y="8228"/>
                    <a:pt x="1798" y="8240"/>
                  </a:cubicBezTo>
                  <a:cubicBezTo>
                    <a:pt x="1667" y="8240"/>
                    <a:pt x="1512" y="8287"/>
                    <a:pt x="1381" y="8335"/>
                  </a:cubicBezTo>
                  <a:cubicBezTo>
                    <a:pt x="1334" y="8347"/>
                    <a:pt x="1286" y="8418"/>
                    <a:pt x="1286" y="8466"/>
                  </a:cubicBezTo>
                  <a:cubicBezTo>
                    <a:pt x="1286" y="8513"/>
                    <a:pt x="1334" y="8585"/>
                    <a:pt x="1381" y="8597"/>
                  </a:cubicBezTo>
                  <a:cubicBezTo>
                    <a:pt x="1489" y="8644"/>
                    <a:pt x="1608" y="8668"/>
                    <a:pt x="1703" y="8668"/>
                  </a:cubicBezTo>
                  <a:cubicBezTo>
                    <a:pt x="2179" y="8692"/>
                    <a:pt x="2655" y="8704"/>
                    <a:pt x="3132" y="8692"/>
                  </a:cubicBezTo>
                  <a:cubicBezTo>
                    <a:pt x="3417" y="8692"/>
                    <a:pt x="3667" y="8752"/>
                    <a:pt x="3929" y="8871"/>
                  </a:cubicBezTo>
                  <a:cubicBezTo>
                    <a:pt x="4025" y="8906"/>
                    <a:pt x="4132" y="8954"/>
                    <a:pt x="4239" y="9013"/>
                  </a:cubicBezTo>
                  <a:cubicBezTo>
                    <a:pt x="4703" y="9240"/>
                    <a:pt x="5180" y="9264"/>
                    <a:pt x="5668" y="9073"/>
                  </a:cubicBezTo>
                  <a:cubicBezTo>
                    <a:pt x="5775" y="9025"/>
                    <a:pt x="5894" y="9013"/>
                    <a:pt x="6013" y="9002"/>
                  </a:cubicBezTo>
                  <a:cubicBezTo>
                    <a:pt x="6108" y="9121"/>
                    <a:pt x="6215" y="9204"/>
                    <a:pt x="6311" y="9323"/>
                  </a:cubicBezTo>
                  <a:cubicBezTo>
                    <a:pt x="6442" y="9490"/>
                    <a:pt x="6620" y="9585"/>
                    <a:pt x="6846" y="9561"/>
                  </a:cubicBezTo>
                  <a:cubicBezTo>
                    <a:pt x="6906" y="9561"/>
                    <a:pt x="6966" y="9549"/>
                    <a:pt x="7001" y="9561"/>
                  </a:cubicBezTo>
                  <a:cubicBezTo>
                    <a:pt x="7085" y="9597"/>
                    <a:pt x="7144" y="9656"/>
                    <a:pt x="7180" y="9704"/>
                  </a:cubicBezTo>
                  <a:cubicBezTo>
                    <a:pt x="7049" y="9942"/>
                    <a:pt x="6930" y="10145"/>
                    <a:pt x="6799" y="10371"/>
                  </a:cubicBezTo>
                  <a:cubicBezTo>
                    <a:pt x="6168" y="10418"/>
                    <a:pt x="786" y="10383"/>
                    <a:pt x="417" y="10335"/>
                  </a:cubicBezTo>
                  <a:cubicBezTo>
                    <a:pt x="298" y="10085"/>
                    <a:pt x="250" y="9835"/>
                    <a:pt x="250" y="9549"/>
                  </a:cubicBezTo>
                  <a:cubicBezTo>
                    <a:pt x="250" y="9264"/>
                    <a:pt x="262" y="8966"/>
                    <a:pt x="155" y="8704"/>
                  </a:cubicBezTo>
                  <a:cubicBezTo>
                    <a:pt x="131" y="8597"/>
                    <a:pt x="131" y="8478"/>
                    <a:pt x="131" y="8359"/>
                  </a:cubicBezTo>
                  <a:lnTo>
                    <a:pt x="131" y="7585"/>
                  </a:lnTo>
                  <a:cubicBezTo>
                    <a:pt x="131" y="7466"/>
                    <a:pt x="131" y="7347"/>
                    <a:pt x="96" y="7239"/>
                  </a:cubicBezTo>
                  <a:cubicBezTo>
                    <a:pt x="0" y="6942"/>
                    <a:pt x="24" y="6644"/>
                    <a:pt x="24" y="6346"/>
                  </a:cubicBezTo>
                  <a:lnTo>
                    <a:pt x="24" y="2894"/>
                  </a:lnTo>
                  <a:cubicBezTo>
                    <a:pt x="24" y="2763"/>
                    <a:pt x="12" y="2620"/>
                    <a:pt x="72" y="2453"/>
                  </a:cubicBezTo>
                  <a:cubicBezTo>
                    <a:pt x="429" y="2596"/>
                    <a:pt x="810" y="2513"/>
                    <a:pt x="1167" y="2632"/>
                  </a:cubicBezTo>
                  <a:cubicBezTo>
                    <a:pt x="1346" y="2691"/>
                    <a:pt x="1572" y="2656"/>
                    <a:pt x="1762" y="2644"/>
                  </a:cubicBezTo>
                  <a:cubicBezTo>
                    <a:pt x="1941" y="2632"/>
                    <a:pt x="2048" y="2513"/>
                    <a:pt x="2084" y="2334"/>
                  </a:cubicBezTo>
                  <a:cubicBezTo>
                    <a:pt x="2096" y="2227"/>
                    <a:pt x="2096" y="2120"/>
                    <a:pt x="2096" y="2036"/>
                  </a:cubicBezTo>
                  <a:cubicBezTo>
                    <a:pt x="2096" y="1822"/>
                    <a:pt x="2096" y="1608"/>
                    <a:pt x="2155" y="1393"/>
                  </a:cubicBezTo>
                  <a:cubicBezTo>
                    <a:pt x="2203" y="1251"/>
                    <a:pt x="2179" y="1084"/>
                    <a:pt x="2179" y="917"/>
                  </a:cubicBezTo>
                  <a:cubicBezTo>
                    <a:pt x="2155" y="596"/>
                    <a:pt x="2155" y="322"/>
                    <a:pt x="2155" y="0"/>
                  </a:cubicBezTo>
                  <a:close/>
                  <a:moveTo>
                    <a:pt x="6549" y="1917"/>
                  </a:moveTo>
                  <a:lnTo>
                    <a:pt x="6549" y="1965"/>
                  </a:lnTo>
                  <a:cubicBezTo>
                    <a:pt x="6680" y="1953"/>
                    <a:pt x="6799" y="1965"/>
                    <a:pt x="6930" y="1929"/>
                  </a:cubicBezTo>
                  <a:cubicBezTo>
                    <a:pt x="7061" y="1917"/>
                    <a:pt x="7144" y="1810"/>
                    <a:pt x="7144" y="1691"/>
                  </a:cubicBezTo>
                  <a:cubicBezTo>
                    <a:pt x="7144" y="1596"/>
                    <a:pt x="7049" y="1489"/>
                    <a:pt x="6918" y="1477"/>
                  </a:cubicBezTo>
                  <a:cubicBezTo>
                    <a:pt x="6763" y="1453"/>
                    <a:pt x="6632" y="1453"/>
                    <a:pt x="6489" y="1453"/>
                  </a:cubicBezTo>
                  <a:cubicBezTo>
                    <a:pt x="5787" y="1453"/>
                    <a:pt x="5084" y="1453"/>
                    <a:pt x="4370" y="1477"/>
                  </a:cubicBezTo>
                  <a:cubicBezTo>
                    <a:pt x="4263" y="1477"/>
                    <a:pt x="4168" y="1453"/>
                    <a:pt x="4072" y="1489"/>
                  </a:cubicBezTo>
                  <a:cubicBezTo>
                    <a:pt x="3810" y="1608"/>
                    <a:pt x="3513" y="1596"/>
                    <a:pt x="3227" y="1608"/>
                  </a:cubicBezTo>
                  <a:cubicBezTo>
                    <a:pt x="3108" y="1608"/>
                    <a:pt x="2989" y="1620"/>
                    <a:pt x="2882" y="1655"/>
                  </a:cubicBezTo>
                  <a:cubicBezTo>
                    <a:pt x="2822" y="1667"/>
                    <a:pt x="2763" y="1751"/>
                    <a:pt x="2763" y="1798"/>
                  </a:cubicBezTo>
                  <a:cubicBezTo>
                    <a:pt x="2763" y="1858"/>
                    <a:pt x="2822" y="1917"/>
                    <a:pt x="2870" y="1965"/>
                  </a:cubicBezTo>
                  <a:cubicBezTo>
                    <a:pt x="2894" y="1989"/>
                    <a:pt x="2941" y="2013"/>
                    <a:pt x="2989" y="2013"/>
                  </a:cubicBezTo>
                  <a:cubicBezTo>
                    <a:pt x="3310" y="2036"/>
                    <a:pt x="3644" y="2084"/>
                    <a:pt x="3965" y="1989"/>
                  </a:cubicBezTo>
                  <a:cubicBezTo>
                    <a:pt x="4179" y="1929"/>
                    <a:pt x="4382" y="1905"/>
                    <a:pt x="4608" y="1905"/>
                  </a:cubicBezTo>
                  <a:cubicBezTo>
                    <a:pt x="5263" y="1917"/>
                    <a:pt x="5906" y="1917"/>
                    <a:pt x="6549" y="191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5"/>
            <p:cNvSpPr/>
            <p:nvPr/>
          </p:nvSpPr>
          <p:spPr>
            <a:xfrm>
              <a:off x="2565200" y="2408175"/>
              <a:ext cx="30375" cy="37225"/>
            </a:xfrm>
            <a:custGeom>
              <a:avLst/>
              <a:gdLst/>
              <a:ahLst/>
              <a:cxnLst/>
              <a:rect l="l" t="t" r="r" b="b"/>
              <a:pathLst>
                <a:path w="1215" h="1489" extrusionOk="0">
                  <a:moveTo>
                    <a:pt x="0" y="1250"/>
                  </a:moveTo>
                  <a:cubicBezTo>
                    <a:pt x="24" y="1191"/>
                    <a:pt x="24" y="1131"/>
                    <a:pt x="48" y="1095"/>
                  </a:cubicBezTo>
                  <a:cubicBezTo>
                    <a:pt x="274" y="810"/>
                    <a:pt x="976" y="119"/>
                    <a:pt x="1167" y="0"/>
                  </a:cubicBezTo>
                  <a:cubicBezTo>
                    <a:pt x="1203" y="179"/>
                    <a:pt x="1215" y="357"/>
                    <a:pt x="1167" y="512"/>
                  </a:cubicBezTo>
                  <a:cubicBezTo>
                    <a:pt x="1084" y="786"/>
                    <a:pt x="1036" y="1084"/>
                    <a:pt x="1036" y="1369"/>
                  </a:cubicBezTo>
                  <a:cubicBezTo>
                    <a:pt x="834" y="1488"/>
                    <a:pt x="679" y="1345"/>
                    <a:pt x="512" y="1334"/>
                  </a:cubicBezTo>
                  <a:cubicBezTo>
                    <a:pt x="333" y="1310"/>
                    <a:pt x="179" y="1357"/>
                    <a:pt x="0" y="125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5"/>
            <p:cNvSpPr/>
            <p:nvPr/>
          </p:nvSpPr>
          <p:spPr>
            <a:xfrm>
              <a:off x="2623525" y="2491725"/>
              <a:ext cx="121175" cy="116725"/>
            </a:xfrm>
            <a:custGeom>
              <a:avLst/>
              <a:gdLst/>
              <a:ahLst/>
              <a:cxnLst/>
              <a:rect l="l" t="t" r="r" b="b"/>
              <a:pathLst>
                <a:path w="4847" h="4669" extrusionOk="0">
                  <a:moveTo>
                    <a:pt x="2463" y="1"/>
                  </a:moveTo>
                  <a:cubicBezTo>
                    <a:pt x="2337" y="1"/>
                    <a:pt x="2211" y="9"/>
                    <a:pt x="2084" y="28"/>
                  </a:cubicBezTo>
                  <a:cubicBezTo>
                    <a:pt x="1608" y="99"/>
                    <a:pt x="1179" y="289"/>
                    <a:pt x="775" y="528"/>
                  </a:cubicBezTo>
                  <a:cubicBezTo>
                    <a:pt x="560" y="647"/>
                    <a:pt x="382" y="766"/>
                    <a:pt x="358" y="1040"/>
                  </a:cubicBezTo>
                  <a:cubicBezTo>
                    <a:pt x="346" y="1123"/>
                    <a:pt x="286" y="1218"/>
                    <a:pt x="239" y="1301"/>
                  </a:cubicBezTo>
                  <a:cubicBezTo>
                    <a:pt x="84" y="1575"/>
                    <a:pt x="1" y="1861"/>
                    <a:pt x="108" y="2171"/>
                  </a:cubicBezTo>
                  <a:cubicBezTo>
                    <a:pt x="120" y="2218"/>
                    <a:pt x="120" y="2254"/>
                    <a:pt x="120" y="2302"/>
                  </a:cubicBezTo>
                  <a:cubicBezTo>
                    <a:pt x="167" y="2575"/>
                    <a:pt x="239" y="2837"/>
                    <a:pt x="263" y="3099"/>
                  </a:cubicBezTo>
                  <a:cubicBezTo>
                    <a:pt x="298" y="3421"/>
                    <a:pt x="548" y="3599"/>
                    <a:pt x="727" y="3814"/>
                  </a:cubicBezTo>
                  <a:cubicBezTo>
                    <a:pt x="965" y="4147"/>
                    <a:pt x="1275" y="4397"/>
                    <a:pt x="1715" y="4445"/>
                  </a:cubicBezTo>
                  <a:cubicBezTo>
                    <a:pt x="1787" y="4457"/>
                    <a:pt x="1858" y="4469"/>
                    <a:pt x="1906" y="4516"/>
                  </a:cubicBezTo>
                  <a:cubicBezTo>
                    <a:pt x="2016" y="4626"/>
                    <a:pt x="2134" y="4669"/>
                    <a:pt x="2261" y="4669"/>
                  </a:cubicBezTo>
                  <a:cubicBezTo>
                    <a:pt x="2352" y="4669"/>
                    <a:pt x="2448" y="4646"/>
                    <a:pt x="2549" y="4611"/>
                  </a:cubicBezTo>
                  <a:cubicBezTo>
                    <a:pt x="2632" y="4576"/>
                    <a:pt x="2739" y="4552"/>
                    <a:pt x="2822" y="4516"/>
                  </a:cubicBezTo>
                  <a:cubicBezTo>
                    <a:pt x="3418" y="4409"/>
                    <a:pt x="3870" y="4052"/>
                    <a:pt x="4287" y="3659"/>
                  </a:cubicBezTo>
                  <a:cubicBezTo>
                    <a:pt x="4597" y="3349"/>
                    <a:pt x="4847" y="2956"/>
                    <a:pt x="4763" y="2433"/>
                  </a:cubicBezTo>
                  <a:cubicBezTo>
                    <a:pt x="4787" y="1813"/>
                    <a:pt x="4644" y="1242"/>
                    <a:pt x="4180" y="801"/>
                  </a:cubicBezTo>
                  <a:cubicBezTo>
                    <a:pt x="4168" y="790"/>
                    <a:pt x="4156" y="754"/>
                    <a:pt x="4132" y="730"/>
                  </a:cubicBezTo>
                  <a:cubicBezTo>
                    <a:pt x="4001" y="492"/>
                    <a:pt x="3799" y="337"/>
                    <a:pt x="3561" y="230"/>
                  </a:cubicBezTo>
                  <a:cubicBezTo>
                    <a:pt x="3205" y="79"/>
                    <a:pt x="2836" y="1"/>
                    <a:pt x="2463"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5"/>
            <p:cNvSpPr/>
            <p:nvPr/>
          </p:nvSpPr>
          <p:spPr>
            <a:xfrm>
              <a:off x="2537500" y="2379600"/>
              <a:ext cx="272100" cy="330700"/>
            </a:xfrm>
            <a:custGeom>
              <a:avLst/>
              <a:gdLst/>
              <a:ahLst/>
              <a:cxnLst/>
              <a:rect l="l" t="t" r="r" b="b"/>
              <a:pathLst>
                <a:path w="10884" h="13228" extrusionOk="0">
                  <a:moveTo>
                    <a:pt x="10121" y="10966"/>
                  </a:moveTo>
                  <a:cubicBezTo>
                    <a:pt x="10312" y="11299"/>
                    <a:pt x="10514" y="11656"/>
                    <a:pt x="10728" y="12013"/>
                  </a:cubicBezTo>
                  <a:cubicBezTo>
                    <a:pt x="10812" y="12144"/>
                    <a:pt x="10847" y="12263"/>
                    <a:pt x="10871" y="12418"/>
                  </a:cubicBezTo>
                  <a:cubicBezTo>
                    <a:pt x="10883" y="12621"/>
                    <a:pt x="10812" y="12787"/>
                    <a:pt x="10633" y="12895"/>
                  </a:cubicBezTo>
                  <a:cubicBezTo>
                    <a:pt x="10335" y="13049"/>
                    <a:pt x="10014" y="13204"/>
                    <a:pt x="9657" y="13216"/>
                  </a:cubicBezTo>
                  <a:cubicBezTo>
                    <a:pt x="9359" y="13228"/>
                    <a:pt x="9157" y="13097"/>
                    <a:pt x="9002" y="12895"/>
                  </a:cubicBezTo>
                  <a:cubicBezTo>
                    <a:pt x="8692" y="12442"/>
                    <a:pt x="8335" y="12025"/>
                    <a:pt x="7966" y="11597"/>
                  </a:cubicBezTo>
                  <a:lnTo>
                    <a:pt x="7502" y="11597"/>
                  </a:lnTo>
                  <a:cubicBezTo>
                    <a:pt x="5382" y="11597"/>
                    <a:pt x="3263" y="11609"/>
                    <a:pt x="1144" y="11609"/>
                  </a:cubicBezTo>
                  <a:lnTo>
                    <a:pt x="715" y="11609"/>
                  </a:lnTo>
                  <a:cubicBezTo>
                    <a:pt x="489" y="11597"/>
                    <a:pt x="358" y="11478"/>
                    <a:pt x="358" y="11251"/>
                  </a:cubicBezTo>
                  <a:cubicBezTo>
                    <a:pt x="346" y="10990"/>
                    <a:pt x="251" y="10728"/>
                    <a:pt x="251" y="10489"/>
                  </a:cubicBezTo>
                  <a:cubicBezTo>
                    <a:pt x="263" y="9775"/>
                    <a:pt x="72" y="9061"/>
                    <a:pt x="132" y="8346"/>
                  </a:cubicBezTo>
                  <a:cubicBezTo>
                    <a:pt x="156" y="8156"/>
                    <a:pt x="120" y="7977"/>
                    <a:pt x="72" y="7799"/>
                  </a:cubicBezTo>
                  <a:cubicBezTo>
                    <a:pt x="37" y="7668"/>
                    <a:pt x="13" y="7513"/>
                    <a:pt x="13" y="7370"/>
                  </a:cubicBezTo>
                  <a:cubicBezTo>
                    <a:pt x="13" y="5846"/>
                    <a:pt x="13" y="4346"/>
                    <a:pt x="1" y="2834"/>
                  </a:cubicBezTo>
                  <a:cubicBezTo>
                    <a:pt x="1" y="2631"/>
                    <a:pt x="60" y="2500"/>
                    <a:pt x="227" y="2393"/>
                  </a:cubicBezTo>
                  <a:cubicBezTo>
                    <a:pt x="310" y="2334"/>
                    <a:pt x="418" y="2262"/>
                    <a:pt x="477" y="2179"/>
                  </a:cubicBezTo>
                  <a:cubicBezTo>
                    <a:pt x="715" y="1822"/>
                    <a:pt x="1025" y="1536"/>
                    <a:pt x="1346" y="1262"/>
                  </a:cubicBezTo>
                  <a:cubicBezTo>
                    <a:pt x="1668" y="988"/>
                    <a:pt x="1942" y="643"/>
                    <a:pt x="2239" y="333"/>
                  </a:cubicBezTo>
                  <a:cubicBezTo>
                    <a:pt x="2299" y="250"/>
                    <a:pt x="2334" y="167"/>
                    <a:pt x="2382" y="60"/>
                  </a:cubicBezTo>
                  <a:cubicBezTo>
                    <a:pt x="2477" y="48"/>
                    <a:pt x="2573" y="36"/>
                    <a:pt x="2680" y="36"/>
                  </a:cubicBezTo>
                  <a:lnTo>
                    <a:pt x="9121" y="36"/>
                  </a:lnTo>
                  <a:lnTo>
                    <a:pt x="9169" y="36"/>
                  </a:lnTo>
                  <a:cubicBezTo>
                    <a:pt x="9633" y="0"/>
                    <a:pt x="9859" y="286"/>
                    <a:pt x="9835" y="667"/>
                  </a:cubicBezTo>
                  <a:cubicBezTo>
                    <a:pt x="9823" y="929"/>
                    <a:pt x="9835" y="1191"/>
                    <a:pt x="9835" y="1441"/>
                  </a:cubicBezTo>
                  <a:cubicBezTo>
                    <a:pt x="9835" y="1679"/>
                    <a:pt x="9835" y="1941"/>
                    <a:pt x="9907" y="2179"/>
                  </a:cubicBezTo>
                  <a:cubicBezTo>
                    <a:pt x="9943" y="2298"/>
                    <a:pt x="9943" y="2429"/>
                    <a:pt x="9943" y="2560"/>
                  </a:cubicBezTo>
                  <a:lnTo>
                    <a:pt x="9943" y="3429"/>
                  </a:lnTo>
                  <a:cubicBezTo>
                    <a:pt x="9943" y="3679"/>
                    <a:pt x="9954" y="3941"/>
                    <a:pt x="10002" y="4203"/>
                  </a:cubicBezTo>
                  <a:cubicBezTo>
                    <a:pt x="10050" y="4393"/>
                    <a:pt x="10050" y="4596"/>
                    <a:pt x="10050" y="4798"/>
                  </a:cubicBezTo>
                  <a:cubicBezTo>
                    <a:pt x="10062" y="5691"/>
                    <a:pt x="10062" y="6584"/>
                    <a:pt x="10073" y="7477"/>
                  </a:cubicBezTo>
                  <a:cubicBezTo>
                    <a:pt x="10073" y="7715"/>
                    <a:pt x="10121" y="7965"/>
                    <a:pt x="10157" y="8203"/>
                  </a:cubicBezTo>
                  <a:cubicBezTo>
                    <a:pt x="10169" y="8334"/>
                    <a:pt x="10193" y="8453"/>
                    <a:pt x="10193" y="8584"/>
                  </a:cubicBezTo>
                  <a:lnTo>
                    <a:pt x="10193" y="10489"/>
                  </a:lnTo>
                  <a:cubicBezTo>
                    <a:pt x="10181" y="10609"/>
                    <a:pt x="10157" y="10775"/>
                    <a:pt x="10121" y="10966"/>
                  </a:cubicBezTo>
                  <a:close/>
                  <a:moveTo>
                    <a:pt x="2846" y="583"/>
                  </a:moveTo>
                  <a:lnTo>
                    <a:pt x="2846" y="1441"/>
                  </a:lnTo>
                  <a:cubicBezTo>
                    <a:pt x="2846" y="1607"/>
                    <a:pt x="2858" y="1774"/>
                    <a:pt x="2811" y="1917"/>
                  </a:cubicBezTo>
                  <a:cubicBezTo>
                    <a:pt x="2739" y="2131"/>
                    <a:pt x="2751" y="2346"/>
                    <a:pt x="2751" y="2560"/>
                  </a:cubicBezTo>
                  <a:cubicBezTo>
                    <a:pt x="2751" y="2667"/>
                    <a:pt x="2751" y="2774"/>
                    <a:pt x="2739" y="2858"/>
                  </a:cubicBezTo>
                  <a:cubicBezTo>
                    <a:pt x="2704" y="3036"/>
                    <a:pt x="2608" y="3155"/>
                    <a:pt x="2430" y="3167"/>
                  </a:cubicBezTo>
                  <a:cubicBezTo>
                    <a:pt x="2239" y="3191"/>
                    <a:pt x="2013" y="3215"/>
                    <a:pt x="1834" y="3155"/>
                  </a:cubicBezTo>
                  <a:cubicBezTo>
                    <a:pt x="1477" y="3036"/>
                    <a:pt x="1084" y="3143"/>
                    <a:pt x="727" y="2977"/>
                  </a:cubicBezTo>
                  <a:cubicBezTo>
                    <a:pt x="656" y="3143"/>
                    <a:pt x="691" y="3286"/>
                    <a:pt x="691" y="3429"/>
                  </a:cubicBezTo>
                  <a:lnTo>
                    <a:pt x="691" y="6882"/>
                  </a:lnTo>
                  <a:cubicBezTo>
                    <a:pt x="691" y="7180"/>
                    <a:pt x="668" y="7489"/>
                    <a:pt x="763" y="7775"/>
                  </a:cubicBezTo>
                  <a:cubicBezTo>
                    <a:pt x="787" y="7870"/>
                    <a:pt x="787" y="7989"/>
                    <a:pt x="787" y="8108"/>
                  </a:cubicBezTo>
                  <a:lnTo>
                    <a:pt x="787" y="8882"/>
                  </a:lnTo>
                  <a:cubicBezTo>
                    <a:pt x="787" y="9001"/>
                    <a:pt x="787" y="9120"/>
                    <a:pt x="822" y="9227"/>
                  </a:cubicBezTo>
                  <a:cubicBezTo>
                    <a:pt x="906" y="9513"/>
                    <a:pt x="906" y="9799"/>
                    <a:pt x="906" y="10073"/>
                  </a:cubicBezTo>
                  <a:cubicBezTo>
                    <a:pt x="906" y="10358"/>
                    <a:pt x="953" y="10609"/>
                    <a:pt x="1072" y="10870"/>
                  </a:cubicBezTo>
                  <a:cubicBezTo>
                    <a:pt x="1430" y="10930"/>
                    <a:pt x="6823" y="10942"/>
                    <a:pt x="7454" y="10894"/>
                  </a:cubicBezTo>
                  <a:cubicBezTo>
                    <a:pt x="7573" y="10668"/>
                    <a:pt x="7716" y="10466"/>
                    <a:pt x="7847" y="10228"/>
                  </a:cubicBezTo>
                  <a:cubicBezTo>
                    <a:pt x="7799" y="10180"/>
                    <a:pt x="7740" y="10120"/>
                    <a:pt x="7668" y="10097"/>
                  </a:cubicBezTo>
                  <a:cubicBezTo>
                    <a:pt x="7621" y="10073"/>
                    <a:pt x="7549" y="10073"/>
                    <a:pt x="7502" y="10097"/>
                  </a:cubicBezTo>
                  <a:cubicBezTo>
                    <a:pt x="7276" y="10108"/>
                    <a:pt x="7121" y="10013"/>
                    <a:pt x="6966" y="9858"/>
                  </a:cubicBezTo>
                  <a:cubicBezTo>
                    <a:pt x="6883" y="9751"/>
                    <a:pt x="6775" y="9644"/>
                    <a:pt x="6668" y="9525"/>
                  </a:cubicBezTo>
                  <a:cubicBezTo>
                    <a:pt x="6549" y="9561"/>
                    <a:pt x="6430" y="9573"/>
                    <a:pt x="6323" y="9596"/>
                  </a:cubicBezTo>
                  <a:cubicBezTo>
                    <a:pt x="5835" y="9799"/>
                    <a:pt x="5371" y="9763"/>
                    <a:pt x="4894" y="9537"/>
                  </a:cubicBezTo>
                  <a:cubicBezTo>
                    <a:pt x="4799" y="9501"/>
                    <a:pt x="4692" y="9454"/>
                    <a:pt x="4585" y="9394"/>
                  </a:cubicBezTo>
                  <a:cubicBezTo>
                    <a:pt x="4335" y="9275"/>
                    <a:pt x="4085" y="9204"/>
                    <a:pt x="3799" y="9215"/>
                  </a:cubicBezTo>
                  <a:cubicBezTo>
                    <a:pt x="3323" y="9227"/>
                    <a:pt x="2846" y="9215"/>
                    <a:pt x="2370" y="9204"/>
                  </a:cubicBezTo>
                  <a:cubicBezTo>
                    <a:pt x="2263" y="9204"/>
                    <a:pt x="2144" y="9168"/>
                    <a:pt x="2037" y="9120"/>
                  </a:cubicBezTo>
                  <a:cubicBezTo>
                    <a:pt x="2001" y="9108"/>
                    <a:pt x="1953" y="9037"/>
                    <a:pt x="1953" y="8989"/>
                  </a:cubicBezTo>
                  <a:cubicBezTo>
                    <a:pt x="1953" y="8942"/>
                    <a:pt x="2001" y="8870"/>
                    <a:pt x="2037" y="8858"/>
                  </a:cubicBezTo>
                  <a:cubicBezTo>
                    <a:pt x="2180" y="8811"/>
                    <a:pt x="2323" y="8787"/>
                    <a:pt x="2453" y="8763"/>
                  </a:cubicBezTo>
                  <a:cubicBezTo>
                    <a:pt x="2787" y="8751"/>
                    <a:pt x="3132" y="8751"/>
                    <a:pt x="3454" y="8751"/>
                  </a:cubicBezTo>
                  <a:cubicBezTo>
                    <a:pt x="3513" y="8751"/>
                    <a:pt x="3608" y="8763"/>
                    <a:pt x="3632" y="8668"/>
                  </a:cubicBezTo>
                  <a:cubicBezTo>
                    <a:pt x="3573" y="8442"/>
                    <a:pt x="3370" y="8323"/>
                    <a:pt x="3263" y="8144"/>
                  </a:cubicBezTo>
                  <a:cubicBezTo>
                    <a:pt x="3156" y="7965"/>
                    <a:pt x="3096" y="7751"/>
                    <a:pt x="3013" y="7549"/>
                  </a:cubicBezTo>
                  <a:cubicBezTo>
                    <a:pt x="2596" y="7489"/>
                    <a:pt x="2144" y="7572"/>
                    <a:pt x="1739" y="7441"/>
                  </a:cubicBezTo>
                  <a:cubicBezTo>
                    <a:pt x="1703" y="7310"/>
                    <a:pt x="1775" y="7215"/>
                    <a:pt x="1882" y="7203"/>
                  </a:cubicBezTo>
                  <a:cubicBezTo>
                    <a:pt x="2072" y="7180"/>
                    <a:pt x="2275" y="7156"/>
                    <a:pt x="2477" y="7144"/>
                  </a:cubicBezTo>
                  <a:cubicBezTo>
                    <a:pt x="2620" y="7132"/>
                    <a:pt x="2787" y="7180"/>
                    <a:pt x="2954" y="7072"/>
                  </a:cubicBezTo>
                  <a:cubicBezTo>
                    <a:pt x="2977" y="6763"/>
                    <a:pt x="2989" y="6429"/>
                    <a:pt x="3025" y="6072"/>
                  </a:cubicBezTo>
                  <a:cubicBezTo>
                    <a:pt x="2930" y="6060"/>
                    <a:pt x="2858" y="6048"/>
                    <a:pt x="2775" y="6048"/>
                  </a:cubicBezTo>
                  <a:lnTo>
                    <a:pt x="1906" y="6048"/>
                  </a:lnTo>
                  <a:cubicBezTo>
                    <a:pt x="1775" y="6048"/>
                    <a:pt x="1656" y="6025"/>
                    <a:pt x="1537" y="5941"/>
                  </a:cubicBezTo>
                  <a:cubicBezTo>
                    <a:pt x="1430" y="5846"/>
                    <a:pt x="1418" y="5691"/>
                    <a:pt x="1537" y="5608"/>
                  </a:cubicBezTo>
                  <a:cubicBezTo>
                    <a:pt x="1596" y="5572"/>
                    <a:pt x="1668" y="5536"/>
                    <a:pt x="1727" y="5536"/>
                  </a:cubicBezTo>
                  <a:cubicBezTo>
                    <a:pt x="1834" y="5525"/>
                    <a:pt x="1942" y="5536"/>
                    <a:pt x="2025" y="5536"/>
                  </a:cubicBezTo>
                  <a:lnTo>
                    <a:pt x="3287" y="5536"/>
                  </a:lnTo>
                  <a:cubicBezTo>
                    <a:pt x="3335" y="5453"/>
                    <a:pt x="3406" y="5394"/>
                    <a:pt x="3430" y="5310"/>
                  </a:cubicBezTo>
                  <a:cubicBezTo>
                    <a:pt x="3454" y="5120"/>
                    <a:pt x="3561" y="5001"/>
                    <a:pt x="3692" y="4882"/>
                  </a:cubicBezTo>
                  <a:cubicBezTo>
                    <a:pt x="3799" y="4774"/>
                    <a:pt x="3918" y="4703"/>
                    <a:pt x="4025" y="4596"/>
                  </a:cubicBezTo>
                  <a:cubicBezTo>
                    <a:pt x="4085" y="4536"/>
                    <a:pt x="4168" y="4501"/>
                    <a:pt x="4120" y="4358"/>
                  </a:cubicBezTo>
                  <a:cubicBezTo>
                    <a:pt x="4037" y="4358"/>
                    <a:pt x="3942" y="4346"/>
                    <a:pt x="3847" y="4346"/>
                  </a:cubicBezTo>
                  <a:cubicBezTo>
                    <a:pt x="3251" y="4346"/>
                    <a:pt x="2668" y="4358"/>
                    <a:pt x="2072" y="4358"/>
                  </a:cubicBezTo>
                  <a:cubicBezTo>
                    <a:pt x="1918" y="4358"/>
                    <a:pt x="1787" y="4358"/>
                    <a:pt x="1644" y="4334"/>
                  </a:cubicBezTo>
                  <a:cubicBezTo>
                    <a:pt x="1525" y="4322"/>
                    <a:pt x="1418" y="4262"/>
                    <a:pt x="1406" y="4120"/>
                  </a:cubicBezTo>
                  <a:cubicBezTo>
                    <a:pt x="1596" y="3917"/>
                    <a:pt x="1596" y="3917"/>
                    <a:pt x="1834" y="3905"/>
                  </a:cubicBezTo>
                  <a:lnTo>
                    <a:pt x="2787" y="3905"/>
                  </a:lnTo>
                  <a:cubicBezTo>
                    <a:pt x="3918" y="3881"/>
                    <a:pt x="5061" y="3977"/>
                    <a:pt x="6192" y="3810"/>
                  </a:cubicBezTo>
                  <a:cubicBezTo>
                    <a:pt x="6656" y="3739"/>
                    <a:pt x="7145" y="3810"/>
                    <a:pt x="7621" y="3810"/>
                  </a:cubicBezTo>
                  <a:cubicBezTo>
                    <a:pt x="7680" y="3810"/>
                    <a:pt x="7740" y="3810"/>
                    <a:pt x="7787" y="3846"/>
                  </a:cubicBezTo>
                  <a:cubicBezTo>
                    <a:pt x="7847" y="3870"/>
                    <a:pt x="7907" y="3941"/>
                    <a:pt x="7907" y="3989"/>
                  </a:cubicBezTo>
                  <a:cubicBezTo>
                    <a:pt x="7907" y="4048"/>
                    <a:pt x="7859" y="4120"/>
                    <a:pt x="7811" y="4167"/>
                  </a:cubicBezTo>
                  <a:cubicBezTo>
                    <a:pt x="7740" y="4215"/>
                    <a:pt x="7633" y="4239"/>
                    <a:pt x="7561" y="4274"/>
                  </a:cubicBezTo>
                  <a:cubicBezTo>
                    <a:pt x="7752" y="4501"/>
                    <a:pt x="7930" y="4739"/>
                    <a:pt x="8121" y="4929"/>
                  </a:cubicBezTo>
                  <a:cubicBezTo>
                    <a:pt x="8609" y="5405"/>
                    <a:pt x="8800" y="6001"/>
                    <a:pt x="8800" y="6656"/>
                  </a:cubicBezTo>
                  <a:lnTo>
                    <a:pt x="8800" y="7001"/>
                  </a:lnTo>
                  <a:cubicBezTo>
                    <a:pt x="8800" y="7739"/>
                    <a:pt x="8835" y="7537"/>
                    <a:pt x="8442" y="8156"/>
                  </a:cubicBezTo>
                  <a:cubicBezTo>
                    <a:pt x="8371" y="8275"/>
                    <a:pt x="8288" y="8394"/>
                    <a:pt x="8216" y="8501"/>
                  </a:cubicBezTo>
                  <a:cubicBezTo>
                    <a:pt x="8407" y="8823"/>
                    <a:pt x="8514" y="9144"/>
                    <a:pt x="8419" y="9513"/>
                  </a:cubicBezTo>
                  <a:cubicBezTo>
                    <a:pt x="8407" y="9573"/>
                    <a:pt x="8454" y="9656"/>
                    <a:pt x="8478" y="9763"/>
                  </a:cubicBezTo>
                  <a:cubicBezTo>
                    <a:pt x="8633" y="9704"/>
                    <a:pt x="8752" y="9656"/>
                    <a:pt x="8871" y="9620"/>
                  </a:cubicBezTo>
                  <a:cubicBezTo>
                    <a:pt x="9002" y="9573"/>
                    <a:pt x="9121" y="9585"/>
                    <a:pt x="9228" y="9692"/>
                  </a:cubicBezTo>
                  <a:lnTo>
                    <a:pt x="9454" y="9918"/>
                  </a:lnTo>
                  <a:cubicBezTo>
                    <a:pt x="9478" y="9882"/>
                    <a:pt x="9490" y="9882"/>
                    <a:pt x="9490" y="9870"/>
                  </a:cubicBezTo>
                  <a:cubicBezTo>
                    <a:pt x="9514" y="9263"/>
                    <a:pt x="9573" y="8632"/>
                    <a:pt x="9454" y="8025"/>
                  </a:cubicBezTo>
                  <a:cubicBezTo>
                    <a:pt x="9419" y="7870"/>
                    <a:pt x="9407" y="7715"/>
                    <a:pt x="9407" y="7549"/>
                  </a:cubicBezTo>
                  <a:cubicBezTo>
                    <a:pt x="9407" y="6620"/>
                    <a:pt x="9419" y="5703"/>
                    <a:pt x="9419" y="4774"/>
                  </a:cubicBezTo>
                  <a:cubicBezTo>
                    <a:pt x="9419" y="4596"/>
                    <a:pt x="9419" y="4441"/>
                    <a:pt x="9395" y="4262"/>
                  </a:cubicBezTo>
                  <a:cubicBezTo>
                    <a:pt x="9311" y="3917"/>
                    <a:pt x="9311" y="3572"/>
                    <a:pt x="9311" y="3227"/>
                  </a:cubicBezTo>
                  <a:cubicBezTo>
                    <a:pt x="9311" y="2905"/>
                    <a:pt x="9359" y="2560"/>
                    <a:pt x="9288" y="2238"/>
                  </a:cubicBezTo>
                  <a:cubicBezTo>
                    <a:pt x="9216" y="1822"/>
                    <a:pt x="9216" y="1405"/>
                    <a:pt x="9192" y="988"/>
                  </a:cubicBezTo>
                  <a:cubicBezTo>
                    <a:pt x="9192" y="845"/>
                    <a:pt x="9181" y="703"/>
                    <a:pt x="9181" y="548"/>
                  </a:cubicBezTo>
                  <a:cubicBezTo>
                    <a:pt x="9109" y="536"/>
                    <a:pt x="9050" y="524"/>
                    <a:pt x="8990" y="524"/>
                  </a:cubicBezTo>
                  <a:cubicBezTo>
                    <a:pt x="6966" y="583"/>
                    <a:pt x="4930" y="583"/>
                    <a:pt x="2846" y="583"/>
                  </a:cubicBezTo>
                  <a:close/>
                  <a:moveTo>
                    <a:pt x="8204" y="6918"/>
                  </a:moveTo>
                  <a:cubicBezTo>
                    <a:pt x="8228" y="6298"/>
                    <a:pt x="8085" y="5727"/>
                    <a:pt x="7621" y="5286"/>
                  </a:cubicBezTo>
                  <a:cubicBezTo>
                    <a:pt x="7609" y="5275"/>
                    <a:pt x="7597" y="5239"/>
                    <a:pt x="7573" y="5215"/>
                  </a:cubicBezTo>
                  <a:cubicBezTo>
                    <a:pt x="7442" y="4977"/>
                    <a:pt x="7240" y="4822"/>
                    <a:pt x="7002" y="4715"/>
                  </a:cubicBezTo>
                  <a:cubicBezTo>
                    <a:pt x="6525" y="4513"/>
                    <a:pt x="6025" y="4441"/>
                    <a:pt x="5525" y="4513"/>
                  </a:cubicBezTo>
                  <a:cubicBezTo>
                    <a:pt x="5049" y="4584"/>
                    <a:pt x="4620" y="4774"/>
                    <a:pt x="4216" y="5013"/>
                  </a:cubicBezTo>
                  <a:cubicBezTo>
                    <a:pt x="4001" y="5132"/>
                    <a:pt x="3823" y="5251"/>
                    <a:pt x="3799" y="5525"/>
                  </a:cubicBezTo>
                  <a:cubicBezTo>
                    <a:pt x="3787" y="5608"/>
                    <a:pt x="3727" y="5703"/>
                    <a:pt x="3680" y="5786"/>
                  </a:cubicBezTo>
                  <a:cubicBezTo>
                    <a:pt x="3525" y="6060"/>
                    <a:pt x="3442" y="6346"/>
                    <a:pt x="3549" y="6656"/>
                  </a:cubicBezTo>
                  <a:cubicBezTo>
                    <a:pt x="3561" y="6703"/>
                    <a:pt x="3561" y="6739"/>
                    <a:pt x="3561" y="6787"/>
                  </a:cubicBezTo>
                  <a:cubicBezTo>
                    <a:pt x="3608" y="7060"/>
                    <a:pt x="3680" y="7322"/>
                    <a:pt x="3704" y="7584"/>
                  </a:cubicBezTo>
                  <a:cubicBezTo>
                    <a:pt x="3739" y="7906"/>
                    <a:pt x="3989" y="8084"/>
                    <a:pt x="4168" y="8299"/>
                  </a:cubicBezTo>
                  <a:cubicBezTo>
                    <a:pt x="4406" y="8632"/>
                    <a:pt x="4716" y="8882"/>
                    <a:pt x="5156" y="8930"/>
                  </a:cubicBezTo>
                  <a:cubicBezTo>
                    <a:pt x="5228" y="8942"/>
                    <a:pt x="5299" y="8954"/>
                    <a:pt x="5347" y="9001"/>
                  </a:cubicBezTo>
                  <a:cubicBezTo>
                    <a:pt x="5537" y="9192"/>
                    <a:pt x="5752" y="9180"/>
                    <a:pt x="5990" y="9096"/>
                  </a:cubicBezTo>
                  <a:cubicBezTo>
                    <a:pt x="6073" y="9061"/>
                    <a:pt x="6180" y="9037"/>
                    <a:pt x="6263" y="9001"/>
                  </a:cubicBezTo>
                  <a:cubicBezTo>
                    <a:pt x="6859" y="8894"/>
                    <a:pt x="7311" y="8537"/>
                    <a:pt x="7728" y="8144"/>
                  </a:cubicBezTo>
                  <a:cubicBezTo>
                    <a:pt x="8038" y="7834"/>
                    <a:pt x="8288" y="7441"/>
                    <a:pt x="8204" y="6918"/>
                  </a:cubicBezTo>
                  <a:close/>
                  <a:moveTo>
                    <a:pt x="10288" y="12418"/>
                  </a:moveTo>
                  <a:cubicBezTo>
                    <a:pt x="10050" y="11656"/>
                    <a:pt x="9573" y="11085"/>
                    <a:pt x="9181" y="10466"/>
                  </a:cubicBezTo>
                  <a:cubicBezTo>
                    <a:pt x="9157" y="10406"/>
                    <a:pt x="9097" y="10347"/>
                    <a:pt x="9050" y="10299"/>
                  </a:cubicBezTo>
                  <a:cubicBezTo>
                    <a:pt x="9002" y="10251"/>
                    <a:pt x="8966" y="10239"/>
                    <a:pt x="8919" y="10204"/>
                  </a:cubicBezTo>
                  <a:cubicBezTo>
                    <a:pt x="8633" y="10251"/>
                    <a:pt x="8454" y="10466"/>
                    <a:pt x="8228" y="10585"/>
                  </a:cubicBezTo>
                  <a:cubicBezTo>
                    <a:pt x="8192" y="10609"/>
                    <a:pt x="8145" y="10716"/>
                    <a:pt x="8157" y="10775"/>
                  </a:cubicBezTo>
                  <a:cubicBezTo>
                    <a:pt x="8168" y="10859"/>
                    <a:pt x="8216" y="10966"/>
                    <a:pt x="8276" y="11037"/>
                  </a:cubicBezTo>
                  <a:cubicBezTo>
                    <a:pt x="8395" y="11216"/>
                    <a:pt x="8526" y="11382"/>
                    <a:pt x="8669" y="11549"/>
                  </a:cubicBezTo>
                  <a:cubicBezTo>
                    <a:pt x="8919" y="11871"/>
                    <a:pt x="9181" y="12204"/>
                    <a:pt x="9454" y="12514"/>
                  </a:cubicBezTo>
                  <a:cubicBezTo>
                    <a:pt x="9514" y="12585"/>
                    <a:pt x="9621" y="12621"/>
                    <a:pt x="9704" y="12680"/>
                  </a:cubicBezTo>
                  <a:cubicBezTo>
                    <a:pt x="9895" y="12597"/>
                    <a:pt x="10073" y="12502"/>
                    <a:pt x="10288" y="12418"/>
                  </a:cubicBezTo>
                  <a:close/>
                  <a:moveTo>
                    <a:pt x="1108" y="2393"/>
                  </a:moveTo>
                  <a:cubicBezTo>
                    <a:pt x="1287" y="2500"/>
                    <a:pt x="1453" y="2453"/>
                    <a:pt x="1620" y="2477"/>
                  </a:cubicBezTo>
                  <a:cubicBezTo>
                    <a:pt x="1787" y="2488"/>
                    <a:pt x="1942" y="2631"/>
                    <a:pt x="2144" y="2512"/>
                  </a:cubicBezTo>
                  <a:cubicBezTo>
                    <a:pt x="2156" y="2238"/>
                    <a:pt x="2203" y="1941"/>
                    <a:pt x="2275" y="1655"/>
                  </a:cubicBezTo>
                  <a:cubicBezTo>
                    <a:pt x="2323" y="1500"/>
                    <a:pt x="2323" y="1322"/>
                    <a:pt x="2275" y="1143"/>
                  </a:cubicBezTo>
                  <a:cubicBezTo>
                    <a:pt x="2084" y="1262"/>
                    <a:pt x="1406" y="1953"/>
                    <a:pt x="1156" y="2238"/>
                  </a:cubicBezTo>
                  <a:cubicBezTo>
                    <a:pt x="1132" y="2274"/>
                    <a:pt x="1120" y="2334"/>
                    <a:pt x="1108" y="2393"/>
                  </a:cubicBezTo>
                  <a:close/>
                  <a:moveTo>
                    <a:pt x="7978" y="9275"/>
                  </a:moveTo>
                  <a:cubicBezTo>
                    <a:pt x="7966" y="9120"/>
                    <a:pt x="7930" y="9001"/>
                    <a:pt x="7752" y="8942"/>
                  </a:cubicBezTo>
                  <a:cubicBezTo>
                    <a:pt x="7597" y="9061"/>
                    <a:pt x="7418" y="9204"/>
                    <a:pt x="7240" y="9323"/>
                  </a:cubicBezTo>
                  <a:cubicBezTo>
                    <a:pt x="7276" y="9477"/>
                    <a:pt x="7371" y="9573"/>
                    <a:pt x="7514" y="9573"/>
                  </a:cubicBezTo>
                  <a:cubicBezTo>
                    <a:pt x="7728" y="9585"/>
                    <a:pt x="7847" y="9406"/>
                    <a:pt x="7978" y="927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5"/>
            <p:cNvSpPr/>
            <p:nvPr/>
          </p:nvSpPr>
          <p:spPr>
            <a:xfrm>
              <a:off x="2623825" y="2430500"/>
              <a:ext cx="109575" cy="16075"/>
            </a:xfrm>
            <a:custGeom>
              <a:avLst/>
              <a:gdLst/>
              <a:ahLst/>
              <a:cxnLst/>
              <a:rect l="l" t="t" r="r" b="b"/>
              <a:pathLst>
                <a:path w="4383" h="643" extrusionOk="0">
                  <a:moveTo>
                    <a:pt x="3787" y="464"/>
                  </a:moveTo>
                  <a:lnTo>
                    <a:pt x="1846" y="464"/>
                  </a:lnTo>
                  <a:cubicBezTo>
                    <a:pt x="1644" y="464"/>
                    <a:pt x="1429" y="500"/>
                    <a:pt x="1203" y="560"/>
                  </a:cubicBezTo>
                  <a:cubicBezTo>
                    <a:pt x="894" y="643"/>
                    <a:pt x="548" y="595"/>
                    <a:pt x="227" y="572"/>
                  </a:cubicBezTo>
                  <a:cubicBezTo>
                    <a:pt x="179" y="572"/>
                    <a:pt x="132" y="560"/>
                    <a:pt x="108" y="524"/>
                  </a:cubicBezTo>
                  <a:cubicBezTo>
                    <a:pt x="60" y="476"/>
                    <a:pt x="1" y="417"/>
                    <a:pt x="1" y="357"/>
                  </a:cubicBezTo>
                  <a:cubicBezTo>
                    <a:pt x="1" y="298"/>
                    <a:pt x="72" y="226"/>
                    <a:pt x="120" y="214"/>
                  </a:cubicBezTo>
                  <a:cubicBezTo>
                    <a:pt x="227" y="179"/>
                    <a:pt x="346" y="167"/>
                    <a:pt x="465" y="167"/>
                  </a:cubicBezTo>
                  <a:cubicBezTo>
                    <a:pt x="739" y="155"/>
                    <a:pt x="1025" y="179"/>
                    <a:pt x="1310" y="48"/>
                  </a:cubicBezTo>
                  <a:cubicBezTo>
                    <a:pt x="1406" y="0"/>
                    <a:pt x="1501" y="36"/>
                    <a:pt x="1608" y="36"/>
                  </a:cubicBezTo>
                  <a:cubicBezTo>
                    <a:pt x="2310" y="36"/>
                    <a:pt x="3013" y="36"/>
                    <a:pt x="3727" y="12"/>
                  </a:cubicBezTo>
                  <a:cubicBezTo>
                    <a:pt x="3870" y="12"/>
                    <a:pt x="4001" y="12"/>
                    <a:pt x="4156" y="36"/>
                  </a:cubicBezTo>
                  <a:cubicBezTo>
                    <a:pt x="4287" y="48"/>
                    <a:pt x="4382" y="143"/>
                    <a:pt x="4382" y="262"/>
                  </a:cubicBezTo>
                  <a:cubicBezTo>
                    <a:pt x="4382" y="357"/>
                    <a:pt x="4299" y="476"/>
                    <a:pt x="4168" y="500"/>
                  </a:cubicBezTo>
                  <a:cubicBezTo>
                    <a:pt x="4037" y="512"/>
                    <a:pt x="3918" y="512"/>
                    <a:pt x="3787" y="5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5"/>
            <p:cNvSpPr/>
            <p:nvPr/>
          </p:nvSpPr>
          <p:spPr>
            <a:xfrm>
              <a:off x="2645550" y="2505800"/>
              <a:ext cx="71475" cy="75625"/>
            </a:xfrm>
            <a:custGeom>
              <a:avLst/>
              <a:gdLst/>
              <a:ahLst/>
              <a:cxnLst/>
              <a:rect l="l" t="t" r="r" b="b"/>
              <a:pathLst>
                <a:path w="2859" h="3025" extrusionOk="0">
                  <a:moveTo>
                    <a:pt x="1906" y="2191"/>
                  </a:moveTo>
                  <a:cubicBezTo>
                    <a:pt x="1346" y="2108"/>
                    <a:pt x="1025" y="2132"/>
                    <a:pt x="739" y="2215"/>
                  </a:cubicBezTo>
                  <a:cubicBezTo>
                    <a:pt x="656" y="2322"/>
                    <a:pt x="691" y="2465"/>
                    <a:pt x="668" y="2584"/>
                  </a:cubicBezTo>
                  <a:cubicBezTo>
                    <a:pt x="632" y="2810"/>
                    <a:pt x="537" y="2965"/>
                    <a:pt x="382" y="2977"/>
                  </a:cubicBezTo>
                  <a:cubicBezTo>
                    <a:pt x="239" y="2989"/>
                    <a:pt x="84" y="2822"/>
                    <a:pt x="36" y="2584"/>
                  </a:cubicBezTo>
                  <a:cubicBezTo>
                    <a:pt x="25" y="2513"/>
                    <a:pt x="1" y="2441"/>
                    <a:pt x="25" y="2382"/>
                  </a:cubicBezTo>
                  <a:cubicBezTo>
                    <a:pt x="179" y="1953"/>
                    <a:pt x="215" y="1489"/>
                    <a:pt x="429" y="1072"/>
                  </a:cubicBezTo>
                  <a:cubicBezTo>
                    <a:pt x="537" y="858"/>
                    <a:pt x="632" y="667"/>
                    <a:pt x="739" y="465"/>
                  </a:cubicBezTo>
                  <a:cubicBezTo>
                    <a:pt x="906" y="131"/>
                    <a:pt x="1263" y="0"/>
                    <a:pt x="1560" y="179"/>
                  </a:cubicBezTo>
                  <a:cubicBezTo>
                    <a:pt x="1882" y="381"/>
                    <a:pt x="2168" y="655"/>
                    <a:pt x="2227" y="1084"/>
                  </a:cubicBezTo>
                  <a:cubicBezTo>
                    <a:pt x="2227" y="1131"/>
                    <a:pt x="2227" y="1179"/>
                    <a:pt x="2263" y="1203"/>
                  </a:cubicBezTo>
                  <a:cubicBezTo>
                    <a:pt x="2394" y="1548"/>
                    <a:pt x="2537" y="1893"/>
                    <a:pt x="2692" y="2227"/>
                  </a:cubicBezTo>
                  <a:cubicBezTo>
                    <a:pt x="2715" y="2310"/>
                    <a:pt x="2763" y="2382"/>
                    <a:pt x="2799" y="2465"/>
                  </a:cubicBezTo>
                  <a:cubicBezTo>
                    <a:pt x="2858" y="2608"/>
                    <a:pt x="2823" y="2727"/>
                    <a:pt x="2751" y="2846"/>
                  </a:cubicBezTo>
                  <a:cubicBezTo>
                    <a:pt x="2644" y="3001"/>
                    <a:pt x="2418" y="3024"/>
                    <a:pt x="2299" y="2870"/>
                  </a:cubicBezTo>
                  <a:cubicBezTo>
                    <a:pt x="2215" y="2751"/>
                    <a:pt x="2144" y="2608"/>
                    <a:pt x="2061" y="2465"/>
                  </a:cubicBezTo>
                  <a:cubicBezTo>
                    <a:pt x="2001" y="2370"/>
                    <a:pt x="1941" y="2274"/>
                    <a:pt x="1906" y="2191"/>
                  </a:cubicBezTo>
                  <a:close/>
                  <a:moveTo>
                    <a:pt x="1251" y="822"/>
                  </a:moveTo>
                  <a:cubicBezTo>
                    <a:pt x="1132" y="1072"/>
                    <a:pt x="1060" y="1298"/>
                    <a:pt x="1037" y="1548"/>
                  </a:cubicBezTo>
                  <a:cubicBezTo>
                    <a:pt x="1251" y="1572"/>
                    <a:pt x="1441" y="1608"/>
                    <a:pt x="1632" y="1512"/>
                  </a:cubicBezTo>
                  <a:cubicBezTo>
                    <a:pt x="1584" y="1239"/>
                    <a:pt x="1632" y="953"/>
                    <a:pt x="1251"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050" name="Picture 2" descr="Phonics Screening Che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7958" y="531606"/>
            <a:ext cx="1571083" cy="2223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3134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32"/>
          <p:cNvSpPr txBox="1">
            <a:spLocks noGrp="1"/>
          </p:cNvSpPr>
          <p:nvPr>
            <p:ph type="title"/>
          </p:nvPr>
        </p:nvSpPr>
        <p:spPr>
          <a:xfrm>
            <a:off x="4952288" y="1422475"/>
            <a:ext cx="3026700"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PURPOSE</a:t>
            </a:r>
            <a:endParaRPr dirty="0"/>
          </a:p>
        </p:txBody>
      </p:sp>
      <p:sp>
        <p:nvSpPr>
          <p:cNvPr id="345" name="Google Shape;345;p32"/>
          <p:cNvSpPr txBox="1">
            <a:spLocks noGrp="1"/>
          </p:cNvSpPr>
          <p:nvPr>
            <p:ph type="subTitle" idx="1"/>
          </p:nvPr>
        </p:nvSpPr>
        <p:spPr>
          <a:xfrm>
            <a:off x="4952388" y="1980125"/>
            <a:ext cx="3026700" cy="1737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‘The purpose of the phonics screening check will be to confirm that all children have learned phonic decoding to an age-appropriate standard’ - </a:t>
            </a:r>
            <a:r>
              <a:rPr lang="en-GB" dirty="0" err="1"/>
              <a:t>DfE</a:t>
            </a:r>
            <a:endParaRPr dirty="0"/>
          </a:p>
        </p:txBody>
      </p:sp>
      <p:sp>
        <p:nvSpPr>
          <p:cNvPr id="347" name="Google Shape;347;p32"/>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9" name="Google Shape;349;p32"/>
          <p:cNvGrpSpPr/>
          <p:nvPr/>
        </p:nvGrpSpPr>
        <p:grpSpPr>
          <a:xfrm>
            <a:off x="3627109" y="465181"/>
            <a:ext cx="1082499" cy="998535"/>
            <a:chOff x="712875" y="2205450"/>
            <a:chExt cx="233675" cy="215550"/>
          </a:xfrm>
        </p:grpSpPr>
        <p:sp>
          <p:nvSpPr>
            <p:cNvPr id="350" name="Google Shape;350;p32"/>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5" name="Google Shape;355;p32"/>
          <p:cNvGrpSpPr/>
          <p:nvPr/>
        </p:nvGrpSpPr>
        <p:grpSpPr>
          <a:xfrm>
            <a:off x="7640074" y="3417367"/>
            <a:ext cx="790837" cy="1083272"/>
            <a:chOff x="1731150" y="1748550"/>
            <a:chExt cx="228625" cy="313175"/>
          </a:xfrm>
        </p:grpSpPr>
        <p:sp>
          <p:nvSpPr>
            <p:cNvPr id="356" name="Google Shape;356;p32"/>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1268" name="Picture 4" descr="https://www.stmarysschoolbattersea.co.uk/wp-content/uploads/2022/04/y1-phonics-sc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091" y="1252857"/>
            <a:ext cx="2292832" cy="3023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0587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32"/>
          <p:cNvSpPr txBox="1">
            <a:spLocks noGrp="1"/>
          </p:cNvSpPr>
          <p:nvPr>
            <p:ph type="title"/>
          </p:nvPr>
        </p:nvSpPr>
        <p:spPr>
          <a:xfrm>
            <a:off x="4935719" y="310497"/>
            <a:ext cx="3026700"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HOW IT WORKS</a:t>
            </a:r>
            <a:endParaRPr dirty="0"/>
          </a:p>
        </p:txBody>
      </p:sp>
      <p:sp>
        <p:nvSpPr>
          <p:cNvPr id="345" name="Google Shape;345;p32"/>
          <p:cNvSpPr txBox="1">
            <a:spLocks noGrp="1"/>
          </p:cNvSpPr>
          <p:nvPr>
            <p:ph type="subTitle" idx="1"/>
          </p:nvPr>
        </p:nvSpPr>
        <p:spPr>
          <a:xfrm>
            <a:off x="4935719" y="822347"/>
            <a:ext cx="2865562" cy="1737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Your child will sit with a teacher that is familiar to them and be asked to read 40 words aloud.</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Your child will be asked to use their blending skills to read the words.</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If your child is struggling, the teacher will stop the check. The check is carefully designed not to be stressful for your child.</a:t>
            </a:r>
          </a:p>
          <a:p>
            <a:pPr marL="0" lvl="0" indent="0" algn="l" rtl="0">
              <a:spcBef>
                <a:spcPts val="0"/>
              </a:spcBef>
              <a:spcAft>
                <a:spcPts val="0"/>
              </a:spcAft>
              <a:buNone/>
            </a:pPr>
            <a:endParaRPr lang="en-GB" dirty="0"/>
          </a:p>
        </p:txBody>
      </p:sp>
      <p:sp>
        <p:nvSpPr>
          <p:cNvPr id="347" name="Google Shape;347;p32"/>
          <p:cNvSpPr/>
          <p:nvPr/>
        </p:nvSpPr>
        <p:spPr>
          <a:xfrm>
            <a:off x="4636531" y="4517537"/>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9" name="Google Shape;349;p32"/>
          <p:cNvGrpSpPr/>
          <p:nvPr/>
        </p:nvGrpSpPr>
        <p:grpSpPr>
          <a:xfrm>
            <a:off x="3627109" y="465181"/>
            <a:ext cx="1082499" cy="998535"/>
            <a:chOff x="712875" y="2205450"/>
            <a:chExt cx="233675" cy="215550"/>
          </a:xfrm>
        </p:grpSpPr>
        <p:sp>
          <p:nvSpPr>
            <p:cNvPr id="350" name="Google Shape;350;p32"/>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5" name="Google Shape;355;p32"/>
          <p:cNvGrpSpPr/>
          <p:nvPr/>
        </p:nvGrpSpPr>
        <p:grpSpPr>
          <a:xfrm>
            <a:off x="8353164" y="4299857"/>
            <a:ext cx="542844" cy="630306"/>
            <a:chOff x="1731150" y="1748550"/>
            <a:chExt cx="228625" cy="313175"/>
          </a:xfrm>
        </p:grpSpPr>
        <p:sp>
          <p:nvSpPr>
            <p:cNvPr id="356" name="Google Shape;356;p32"/>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3314" name="Picture 2" descr="https://www.stmarysschoolbattersea.co.uk/wp-content/uploads/2022/04/y1-phonics-sc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1022" y="1276683"/>
            <a:ext cx="2419086" cy="3189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7650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32"/>
          <p:cNvSpPr txBox="1">
            <a:spLocks noGrp="1"/>
          </p:cNvSpPr>
          <p:nvPr>
            <p:ph type="title"/>
          </p:nvPr>
        </p:nvSpPr>
        <p:spPr>
          <a:xfrm>
            <a:off x="4952288" y="1422475"/>
            <a:ext cx="3026700"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CONTENTS</a:t>
            </a:r>
            <a:endParaRPr dirty="0"/>
          </a:p>
        </p:txBody>
      </p:sp>
      <p:sp>
        <p:nvSpPr>
          <p:cNvPr id="345" name="Google Shape;345;p32"/>
          <p:cNvSpPr txBox="1">
            <a:spLocks noGrp="1"/>
          </p:cNvSpPr>
          <p:nvPr>
            <p:ph type="subTitle" idx="1"/>
          </p:nvPr>
        </p:nvSpPr>
        <p:spPr>
          <a:xfrm>
            <a:off x="4952388" y="1980125"/>
            <a:ext cx="3026700" cy="1737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The Phonics Screening Check will consist of:</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20 real words</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20 pseudo / alien / nonsense words</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
        <p:nvSpPr>
          <p:cNvPr id="347" name="Google Shape;347;p32"/>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9" name="Google Shape;349;p32"/>
          <p:cNvGrpSpPr/>
          <p:nvPr/>
        </p:nvGrpSpPr>
        <p:grpSpPr>
          <a:xfrm>
            <a:off x="5125403" y="186596"/>
            <a:ext cx="1082499" cy="998535"/>
            <a:chOff x="712875" y="2205450"/>
            <a:chExt cx="233675" cy="215550"/>
          </a:xfrm>
        </p:grpSpPr>
        <p:sp>
          <p:nvSpPr>
            <p:cNvPr id="350" name="Google Shape;350;p32"/>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5" name="Google Shape;355;p32"/>
          <p:cNvGrpSpPr/>
          <p:nvPr/>
        </p:nvGrpSpPr>
        <p:grpSpPr>
          <a:xfrm>
            <a:off x="7640074" y="3417367"/>
            <a:ext cx="790837" cy="1083272"/>
            <a:chOff x="1731150" y="1748550"/>
            <a:chExt cx="228625" cy="313175"/>
          </a:xfrm>
        </p:grpSpPr>
        <p:sp>
          <p:nvSpPr>
            <p:cNvPr id="356" name="Google Shape;356;p32"/>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 name="Picture 1"/>
          <p:cNvPicPr>
            <a:picLocks noChangeAspect="1"/>
          </p:cNvPicPr>
          <p:nvPr/>
        </p:nvPicPr>
        <p:blipFill>
          <a:blip r:embed="rId3"/>
          <a:stretch>
            <a:fillRect/>
          </a:stretch>
        </p:blipFill>
        <p:spPr>
          <a:xfrm>
            <a:off x="140087" y="1185131"/>
            <a:ext cx="4780500" cy="3315508"/>
          </a:xfrm>
          <a:prstGeom prst="rect">
            <a:avLst/>
          </a:prstGeom>
        </p:spPr>
      </p:pic>
    </p:spTree>
    <p:extLst>
      <p:ext uri="{BB962C8B-B14F-4D97-AF65-F5344CB8AC3E}">
        <p14:creationId xmlns:p14="http://schemas.microsoft.com/office/powerpoint/2010/main" val="32236083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32"/>
          <p:cNvSpPr txBox="1">
            <a:spLocks noGrp="1"/>
          </p:cNvSpPr>
          <p:nvPr>
            <p:ph type="title"/>
          </p:nvPr>
        </p:nvSpPr>
        <p:spPr>
          <a:xfrm>
            <a:off x="4952288" y="476806"/>
            <a:ext cx="3196447"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PSEUDO WORDS</a:t>
            </a:r>
            <a:endParaRPr dirty="0"/>
          </a:p>
        </p:txBody>
      </p:sp>
      <p:sp>
        <p:nvSpPr>
          <p:cNvPr id="345" name="Google Shape;345;p32"/>
          <p:cNvSpPr txBox="1">
            <a:spLocks noGrp="1"/>
          </p:cNvSpPr>
          <p:nvPr>
            <p:ph type="subTitle" idx="1"/>
          </p:nvPr>
        </p:nvSpPr>
        <p:spPr>
          <a:xfrm>
            <a:off x="4998825" y="1122759"/>
            <a:ext cx="3026700" cy="1737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The pseudo words provide the purest assessment of phonic decoding because they will be new to all children, and so there will be no unintended bias based on visual memory of words or vocabulary knowledge.</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The pseudo words will be presented with a picture prompt (aliens / creatures).</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
        <p:nvSpPr>
          <p:cNvPr id="347" name="Google Shape;347;p32"/>
          <p:cNvSpPr/>
          <p:nvPr/>
        </p:nvSpPr>
        <p:spPr>
          <a:xfrm>
            <a:off x="4952288" y="4532548"/>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9" name="Google Shape;349;p32"/>
          <p:cNvGrpSpPr/>
          <p:nvPr/>
        </p:nvGrpSpPr>
        <p:grpSpPr>
          <a:xfrm>
            <a:off x="3627109" y="465181"/>
            <a:ext cx="1082499" cy="998535"/>
            <a:chOff x="712875" y="2205450"/>
            <a:chExt cx="233675" cy="215550"/>
          </a:xfrm>
        </p:grpSpPr>
        <p:sp>
          <p:nvSpPr>
            <p:cNvPr id="350" name="Google Shape;350;p32"/>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5" name="Google Shape;355;p32"/>
          <p:cNvGrpSpPr/>
          <p:nvPr/>
        </p:nvGrpSpPr>
        <p:grpSpPr>
          <a:xfrm>
            <a:off x="7753316" y="3861925"/>
            <a:ext cx="790837" cy="1083272"/>
            <a:chOff x="1731150" y="1748550"/>
            <a:chExt cx="228625" cy="313175"/>
          </a:xfrm>
        </p:grpSpPr>
        <p:sp>
          <p:nvSpPr>
            <p:cNvPr id="356" name="Google Shape;356;p32"/>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 name="Picture 1"/>
          <p:cNvPicPr>
            <a:picLocks noChangeAspect="1"/>
          </p:cNvPicPr>
          <p:nvPr/>
        </p:nvPicPr>
        <p:blipFill>
          <a:blip r:embed="rId3"/>
          <a:stretch>
            <a:fillRect/>
          </a:stretch>
        </p:blipFill>
        <p:spPr>
          <a:xfrm>
            <a:off x="453937" y="1643182"/>
            <a:ext cx="3806203" cy="2639786"/>
          </a:xfrm>
          <a:prstGeom prst="rect">
            <a:avLst/>
          </a:prstGeom>
        </p:spPr>
      </p:pic>
    </p:spTree>
    <p:extLst>
      <p:ext uri="{BB962C8B-B14F-4D97-AF65-F5344CB8AC3E}">
        <p14:creationId xmlns:p14="http://schemas.microsoft.com/office/powerpoint/2010/main" val="1683697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32"/>
          <p:cNvSpPr txBox="1">
            <a:spLocks noGrp="1"/>
          </p:cNvSpPr>
          <p:nvPr>
            <p:ph type="title"/>
          </p:nvPr>
        </p:nvSpPr>
        <p:spPr>
          <a:xfrm>
            <a:off x="4952388" y="949927"/>
            <a:ext cx="3026700"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STRUCTURE</a:t>
            </a:r>
            <a:endParaRPr dirty="0"/>
          </a:p>
        </p:txBody>
      </p:sp>
      <p:sp>
        <p:nvSpPr>
          <p:cNvPr id="345" name="Google Shape;345;p32"/>
          <p:cNvSpPr txBox="1">
            <a:spLocks noGrp="1"/>
          </p:cNvSpPr>
          <p:nvPr>
            <p:ph type="subTitle" idx="1"/>
          </p:nvPr>
        </p:nvSpPr>
        <p:spPr>
          <a:xfrm>
            <a:off x="4952388" y="1512488"/>
            <a:ext cx="3843269" cy="1737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There will be some practice words for children before the assessment begins.</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These words should help familiarise children with the activity and provide some less difficult words to ease children into the Phonics Screening Check.</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Children will have practised throughout the year with Year 1 staff.</a:t>
            </a:r>
          </a:p>
          <a:p>
            <a:pPr marL="0" lvl="0" indent="0" algn="l" rtl="0">
              <a:spcBef>
                <a:spcPts val="0"/>
              </a:spcBef>
              <a:spcAft>
                <a:spcPts val="0"/>
              </a:spcAft>
              <a:buNone/>
            </a:pPr>
            <a:endParaRPr dirty="0"/>
          </a:p>
        </p:txBody>
      </p:sp>
      <p:sp>
        <p:nvSpPr>
          <p:cNvPr id="347" name="Google Shape;347;p32"/>
          <p:cNvSpPr/>
          <p:nvPr/>
        </p:nvSpPr>
        <p:spPr>
          <a:xfrm>
            <a:off x="4884524" y="4620019"/>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9" name="Google Shape;349;p32"/>
          <p:cNvGrpSpPr/>
          <p:nvPr/>
        </p:nvGrpSpPr>
        <p:grpSpPr>
          <a:xfrm>
            <a:off x="3627109" y="465181"/>
            <a:ext cx="1082499" cy="998535"/>
            <a:chOff x="712875" y="2205450"/>
            <a:chExt cx="233675" cy="215550"/>
          </a:xfrm>
        </p:grpSpPr>
        <p:sp>
          <p:nvSpPr>
            <p:cNvPr id="350" name="Google Shape;350;p32"/>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5" name="Google Shape;355;p32"/>
          <p:cNvGrpSpPr/>
          <p:nvPr/>
        </p:nvGrpSpPr>
        <p:grpSpPr>
          <a:xfrm>
            <a:off x="7389702" y="4080274"/>
            <a:ext cx="790837" cy="1083272"/>
            <a:chOff x="1731150" y="1748550"/>
            <a:chExt cx="228625" cy="313175"/>
          </a:xfrm>
        </p:grpSpPr>
        <p:sp>
          <p:nvSpPr>
            <p:cNvPr id="356" name="Google Shape;356;p32"/>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 name="Picture 2"/>
          <p:cNvPicPr>
            <a:picLocks noChangeAspect="1"/>
          </p:cNvPicPr>
          <p:nvPr/>
        </p:nvPicPr>
        <p:blipFill>
          <a:blip r:embed="rId3"/>
          <a:stretch>
            <a:fillRect/>
          </a:stretch>
        </p:blipFill>
        <p:spPr>
          <a:xfrm>
            <a:off x="181073" y="1463716"/>
            <a:ext cx="1838325" cy="2619375"/>
          </a:xfrm>
          <a:prstGeom prst="rect">
            <a:avLst/>
          </a:prstGeom>
        </p:spPr>
      </p:pic>
      <p:pic>
        <p:nvPicPr>
          <p:cNvPr id="4" name="Picture 3"/>
          <p:cNvPicPr>
            <a:picLocks noChangeAspect="1"/>
          </p:cNvPicPr>
          <p:nvPr/>
        </p:nvPicPr>
        <p:blipFill>
          <a:blip r:embed="rId4"/>
          <a:stretch>
            <a:fillRect/>
          </a:stretch>
        </p:blipFill>
        <p:spPr>
          <a:xfrm>
            <a:off x="2592917" y="1459770"/>
            <a:ext cx="1771650" cy="2619375"/>
          </a:xfrm>
          <a:prstGeom prst="rect">
            <a:avLst/>
          </a:prstGeom>
        </p:spPr>
      </p:pic>
    </p:spTree>
    <p:extLst>
      <p:ext uri="{BB962C8B-B14F-4D97-AF65-F5344CB8AC3E}">
        <p14:creationId xmlns:p14="http://schemas.microsoft.com/office/powerpoint/2010/main" val="2260710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32"/>
          <p:cNvSpPr txBox="1">
            <a:spLocks noGrp="1"/>
          </p:cNvSpPr>
          <p:nvPr>
            <p:ph type="title"/>
          </p:nvPr>
        </p:nvSpPr>
        <p:spPr>
          <a:xfrm>
            <a:off x="4952288" y="1422475"/>
            <a:ext cx="3026700"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WHEN?</a:t>
            </a:r>
            <a:endParaRPr dirty="0"/>
          </a:p>
        </p:txBody>
      </p:sp>
      <p:sp>
        <p:nvSpPr>
          <p:cNvPr id="347" name="Google Shape;347;p32"/>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9" name="Google Shape;349;p32"/>
          <p:cNvGrpSpPr/>
          <p:nvPr/>
        </p:nvGrpSpPr>
        <p:grpSpPr>
          <a:xfrm>
            <a:off x="3692423" y="141316"/>
            <a:ext cx="1082499" cy="998535"/>
            <a:chOff x="712875" y="2205450"/>
            <a:chExt cx="233675" cy="215550"/>
          </a:xfrm>
        </p:grpSpPr>
        <p:sp>
          <p:nvSpPr>
            <p:cNvPr id="350" name="Google Shape;350;p32"/>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5" name="Google Shape;355;p32"/>
          <p:cNvGrpSpPr/>
          <p:nvPr/>
        </p:nvGrpSpPr>
        <p:grpSpPr>
          <a:xfrm>
            <a:off x="7640074" y="3417367"/>
            <a:ext cx="790837" cy="1083272"/>
            <a:chOff x="1731150" y="1748550"/>
            <a:chExt cx="228625" cy="313175"/>
          </a:xfrm>
        </p:grpSpPr>
        <p:sp>
          <p:nvSpPr>
            <p:cNvPr id="356" name="Google Shape;356;p32"/>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Subtitle 1"/>
          <p:cNvSpPr>
            <a:spLocks noGrp="1"/>
          </p:cNvSpPr>
          <p:nvPr>
            <p:ph type="subTitle" idx="1"/>
          </p:nvPr>
        </p:nvSpPr>
        <p:spPr>
          <a:xfrm>
            <a:off x="4400054" y="1850834"/>
            <a:ext cx="3857902" cy="1909818"/>
          </a:xfrm>
        </p:spPr>
        <p:txBody>
          <a:bodyPr/>
          <a:lstStyle/>
          <a:p>
            <a:r>
              <a:rPr lang="en-GB" dirty="0"/>
              <a:t>	Week Commencing </a:t>
            </a:r>
          </a:p>
          <a:p>
            <a:r>
              <a:rPr lang="en-GB" dirty="0"/>
              <a:t>	Monday 10</a:t>
            </a:r>
            <a:r>
              <a:rPr lang="en-GB" baseline="30000" dirty="0"/>
              <a:t>th</a:t>
            </a:r>
            <a:r>
              <a:rPr lang="en-GB" dirty="0"/>
              <a:t> June 2024.</a:t>
            </a:r>
          </a:p>
          <a:p>
            <a:endParaRPr lang="en-GB" dirty="0"/>
          </a:p>
          <a:p>
            <a:r>
              <a:rPr lang="en-GB" dirty="0"/>
              <a:t>	Threshold released once all schools have submitted their data by the specified date.</a:t>
            </a:r>
          </a:p>
        </p:txBody>
      </p:sp>
      <p:pic>
        <p:nvPicPr>
          <p:cNvPr id="4" name="Picture 3">
            <a:extLst>
              <a:ext uri="{FF2B5EF4-FFF2-40B4-BE49-F238E27FC236}">
                <a16:creationId xmlns:a16="http://schemas.microsoft.com/office/drawing/2014/main" id="{CFB6DF57-CBFD-A3B9-4875-EA033C85FC18}"/>
              </a:ext>
            </a:extLst>
          </p:cNvPr>
          <p:cNvPicPr>
            <a:picLocks noChangeAspect="1"/>
          </p:cNvPicPr>
          <p:nvPr/>
        </p:nvPicPr>
        <p:blipFill>
          <a:blip r:embed="rId3"/>
          <a:stretch>
            <a:fillRect/>
          </a:stretch>
        </p:blipFill>
        <p:spPr>
          <a:xfrm>
            <a:off x="606186" y="1194627"/>
            <a:ext cx="4168736" cy="3402297"/>
          </a:xfrm>
          <a:prstGeom prst="rect">
            <a:avLst/>
          </a:prstGeom>
        </p:spPr>
      </p:pic>
      <p:sp>
        <p:nvSpPr>
          <p:cNvPr id="5" name="Multiplication Sign 4">
            <a:extLst>
              <a:ext uri="{FF2B5EF4-FFF2-40B4-BE49-F238E27FC236}">
                <a16:creationId xmlns:a16="http://schemas.microsoft.com/office/drawing/2014/main" id="{99019460-C70D-31CF-DB66-D0DCBC645867}"/>
              </a:ext>
            </a:extLst>
          </p:cNvPr>
          <p:cNvSpPr/>
          <p:nvPr/>
        </p:nvSpPr>
        <p:spPr>
          <a:xfrm>
            <a:off x="1402699" y="3054395"/>
            <a:ext cx="264405" cy="272699"/>
          </a:xfrm>
          <a:prstGeom prst="mathMultiply">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Multiplication Sign 5">
            <a:extLst>
              <a:ext uri="{FF2B5EF4-FFF2-40B4-BE49-F238E27FC236}">
                <a16:creationId xmlns:a16="http://schemas.microsoft.com/office/drawing/2014/main" id="{9E14356B-358C-0358-E4E6-4169175FD475}"/>
              </a:ext>
            </a:extLst>
          </p:cNvPr>
          <p:cNvSpPr/>
          <p:nvPr/>
        </p:nvSpPr>
        <p:spPr>
          <a:xfrm>
            <a:off x="1907641" y="3054395"/>
            <a:ext cx="264405" cy="272699"/>
          </a:xfrm>
          <a:prstGeom prst="mathMultiply">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Multiplication Sign 6">
            <a:extLst>
              <a:ext uri="{FF2B5EF4-FFF2-40B4-BE49-F238E27FC236}">
                <a16:creationId xmlns:a16="http://schemas.microsoft.com/office/drawing/2014/main" id="{6D87DADB-4749-758F-77AE-335A22B03E1D}"/>
              </a:ext>
            </a:extLst>
          </p:cNvPr>
          <p:cNvSpPr/>
          <p:nvPr/>
        </p:nvSpPr>
        <p:spPr>
          <a:xfrm>
            <a:off x="2516703" y="3054395"/>
            <a:ext cx="264405" cy="272699"/>
          </a:xfrm>
          <a:prstGeom prst="mathMultiply">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Multiplication Sign 7">
            <a:extLst>
              <a:ext uri="{FF2B5EF4-FFF2-40B4-BE49-F238E27FC236}">
                <a16:creationId xmlns:a16="http://schemas.microsoft.com/office/drawing/2014/main" id="{0A12C2B2-5D21-87D8-F9AF-632D5DBC1FF2}"/>
              </a:ext>
            </a:extLst>
          </p:cNvPr>
          <p:cNvSpPr/>
          <p:nvPr/>
        </p:nvSpPr>
        <p:spPr>
          <a:xfrm>
            <a:off x="3021645" y="3054395"/>
            <a:ext cx="264405" cy="272699"/>
          </a:xfrm>
          <a:prstGeom prst="mathMultiply">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Multiplication Sign 8">
            <a:extLst>
              <a:ext uri="{FF2B5EF4-FFF2-40B4-BE49-F238E27FC236}">
                <a16:creationId xmlns:a16="http://schemas.microsoft.com/office/drawing/2014/main" id="{8DF24768-7EB0-3A13-CEEE-E44FA0681C19}"/>
              </a:ext>
            </a:extLst>
          </p:cNvPr>
          <p:cNvSpPr/>
          <p:nvPr/>
        </p:nvSpPr>
        <p:spPr>
          <a:xfrm>
            <a:off x="3578646" y="3054395"/>
            <a:ext cx="264405" cy="272699"/>
          </a:xfrm>
          <a:prstGeom prst="mathMultiply">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368891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32"/>
          <p:cNvSpPr txBox="1">
            <a:spLocks noGrp="1"/>
          </p:cNvSpPr>
          <p:nvPr>
            <p:ph type="title"/>
          </p:nvPr>
        </p:nvSpPr>
        <p:spPr>
          <a:xfrm>
            <a:off x="4935719" y="890038"/>
            <a:ext cx="3026700"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RESULTS</a:t>
            </a:r>
            <a:endParaRPr dirty="0"/>
          </a:p>
        </p:txBody>
      </p:sp>
      <p:sp>
        <p:nvSpPr>
          <p:cNvPr id="345" name="Google Shape;345;p32"/>
          <p:cNvSpPr txBox="1">
            <a:spLocks noGrp="1"/>
          </p:cNvSpPr>
          <p:nvPr>
            <p:ph type="subTitle" idx="1"/>
          </p:nvPr>
        </p:nvSpPr>
        <p:spPr>
          <a:xfrm>
            <a:off x="4935719" y="1704090"/>
            <a:ext cx="2865562" cy="1737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You will receive a copy of your child’s results with their annual report.</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Children who did not reach the threshold will be given additional help and resit the Phonics Screening Check in 2025.</a:t>
            </a:r>
          </a:p>
        </p:txBody>
      </p:sp>
      <p:sp>
        <p:nvSpPr>
          <p:cNvPr id="347" name="Google Shape;347;p32"/>
          <p:cNvSpPr/>
          <p:nvPr/>
        </p:nvSpPr>
        <p:spPr>
          <a:xfrm>
            <a:off x="4709608" y="4105786"/>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9" name="Google Shape;349;p32"/>
          <p:cNvGrpSpPr/>
          <p:nvPr/>
        </p:nvGrpSpPr>
        <p:grpSpPr>
          <a:xfrm>
            <a:off x="3627109" y="465181"/>
            <a:ext cx="1082499" cy="998535"/>
            <a:chOff x="712875" y="2205450"/>
            <a:chExt cx="233675" cy="215550"/>
          </a:xfrm>
        </p:grpSpPr>
        <p:sp>
          <p:nvSpPr>
            <p:cNvPr id="350" name="Google Shape;350;p32"/>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5" name="Google Shape;355;p32"/>
          <p:cNvGrpSpPr/>
          <p:nvPr/>
        </p:nvGrpSpPr>
        <p:grpSpPr>
          <a:xfrm>
            <a:off x="7962419" y="3996571"/>
            <a:ext cx="542844" cy="630306"/>
            <a:chOff x="1731150" y="1748550"/>
            <a:chExt cx="228625" cy="313175"/>
          </a:xfrm>
        </p:grpSpPr>
        <p:sp>
          <p:nvSpPr>
            <p:cNvPr id="356" name="Google Shape;356;p32"/>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3314" name="Picture 2" descr="https://www.stmarysschoolbattersea.co.uk/wp-content/uploads/2022/04/y1-phonics-sc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1022" y="1276683"/>
            <a:ext cx="2419086" cy="3189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8516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7" name="Google Shape;397;p35"/>
          <p:cNvSpPr/>
          <p:nvPr/>
        </p:nvSpPr>
        <p:spPr>
          <a:xfrm>
            <a:off x="1602119" y="22381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5"/>
          <p:cNvSpPr txBox="1">
            <a:spLocks noGrp="1"/>
          </p:cNvSpPr>
          <p:nvPr>
            <p:ph type="title"/>
          </p:nvPr>
        </p:nvSpPr>
        <p:spPr>
          <a:xfrm>
            <a:off x="1885200" y="3630828"/>
            <a:ext cx="5376600" cy="61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Helping at Home</a:t>
            </a:r>
            <a:endParaRPr dirty="0"/>
          </a:p>
        </p:txBody>
      </p:sp>
      <p:sp>
        <p:nvSpPr>
          <p:cNvPr id="399" name="Google Shape;399;p35"/>
          <p:cNvSpPr txBox="1">
            <a:spLocks noGrp="1"/>
          </p:cNvSpPr>
          <p:nvPr>
            <p:ph type="subTitle" idx="1"/>
          </p:nvPr>
        </p:nvSpPr>
        <p:spPr>
          <a:xfrm>
            <a:off x="1824819" y="4223331"/>
            <a:ext cx="5376600" cy="72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How to use resources with your child</a:t>
            </a:r>
            <a:endParaRPr dirty="0"/>
          </a:p>
        </p:txBody>
      </p:sp>
      <p:sp>
        <p:nvSpPr>
          <p:cNvPr id="400" name="Google Shape;400;p35"/>
          <p:cNvSpPr txBox="1">
            <a:spLocks noGrp="1"/>
          </p:cNvSpPr>
          <p:nvPr>
            <p:ph type="title" idx="2"/>
          </p:nvPr>
        </p:nvSpPr>
        <p:spPr>
          <a:xfrm>
            <a:off x="1824819" y="533375"/>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03</a:t>
            </a:r>
            <a:endParaRPr dirty="0"/>
          </a:p>
        </p:txBody>
      </p:sp>
      <p:sp>
        <p:nvSpPr>
          <p:cNvPr id="401" name="Google Shape;401;p35"/>
          <p:cNvSpPr/>
          <p:nvPr/>
        </p:nvSpPr>
        <p:spPr>
          <a:xfrm rot="2006702">
            <a:off x="575351" y="3885266"/>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5"/>
          <p:cNvSpPr/>
          <p:nvPr/>
        </p:nvSpPr>
        <p:spPr>
          <a:xfrm>
            <a:off x="1108371" y="340643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3" name="Google Shape;403;p35"/>
          <p:cNvGrpSpPr/>
          <p:nvPr/>
        </p:nvGrpSpPr>
        <p:grpSpPr>
          <a:xfrm>
            <a:off x="7533511" y="2129240"/>
            <a:ext cx="843483" cy="1025071"/>
            <a:chOff x="2537500" y="2379600"/>
            <a:chExt cx="272100" cy="330700"/>
          </a:xfrm>
        </p:grpSpPr>
        <p:sp>
          <p:nvSpPr>
            <p:cNvPr id="404" name="Google Shape;404;p35"/>
            <p:cNvSpPr/>
            <p:nvPr/>
          </p:nvSpPr>
          <p:spPr>
            <a:xfrm>
              <a:off x="2554775" y="2394175"/>
              <a:ext cx="223275" cy="260475"/>
            </a:xfrm>
            <a:custGeom>
              <a:avLst/>
              <a:gdLst/>
              <a:ahLst/>
              <a:cxnLst/>
              <a:rect l="l" t="t" r="r" b="b"/>
              <a:pathLst>
                <a:path w="8931" h="10419" extrusionOk="0">
                  <a:moveTo>
                    <a:pt x="2155" y="0"/>
                  </a:moveTo>
                  <a:lnTo>
                    <a:pt x="8335" y="0"/>
                  </a:lnTo>
                  <a:cubicBezTo>
                    <a:pt x="8394" y="0"/>
                    <a:pt x="8430" y="12"/>
                    <a:pt x="8525" y="24"/>
                  </a:cubicBezTo>
                  <a:cubicBezTo>
                    <a:pt x="8537" y="179"/>
                    <a:pt x="8537" y="322"/>
                    <a:pt x="8537" y="453"/>
                  </a:cubicBezTo>
                  <a:cubicBezTo>
                    <a:pt x="8537" y="870"/>
                    <a:pt x="8537" y="1298"/>
                    <a:pt x="8632" y="1703"/>
                  </a:cubicBezTo>
                  <a:cubicBezTo>
                    <a:pt x="8692" y="2025"/>
                    <a:pt x="8656" y="2358"/>
                    <a:pt x="8656" y="2703"/>
                  </a:cubicBezTo>
                  <a:cubicBezTo>
                    <a:pt x="8656" y="3048"/>
                    <a:pt x="8668" y="3394"/>
                    <a:pt x="8728" y="3727"/>
                  </a:cubicBezTo>
                  <a:cubicBezTo>
                    <a:pt x="8763" y="3894"/>
                    <a:pt x="8763" y="4072"/>
                    <a:pt x="8763" y="4251"/>
                  </a:cubicBezTo>
                  <a:cubicBezTo>
                    <a:pt x="8763" y="5180"/>
                    <a:pt x="8751" y="6096"/>
                    <a:pt x="8751" y="7025"/>
                  </a:cubicBezTo>
                  <a:cubicBezTo>
                    <a:pt x="8751" y="7180"/>
                    <a:pt x="8763" y="7335"/>
                    <a:pt x="8787" y="7501"/>
                  </a:cubicBezTo>
                  <a:cubicBezTo>
                    <a:pt x="8930" y="8109"/>
                    <a:pt x="8871" y="8728"/>
                    <a:pt x="8835" y="9347"/>
                  </a:cubicBezTo>
                  <a:cubicBezTo>
                    <a:pt x="8835" y="9359"/>
                    <a:pt x="8823" y="9359"/>
                    <a:pt x="8787" y="9383"/>
                  </a:cubicBezTo>
                  <a:lnTo>
                    <a:pt x="8573" y="9168"/>
                  </a:lnTo>
                  <a:cubicBezTo>
                    <a:pt x="8466" y="9061"/>
                    <a:pt x="8347" y="9049"/>
                    <a:pt x="8216" y="9085"/>
                  </a:cubicBezTo>
                  <a:cubicBezTo>
                    <a:pt x="8097" y="9133"/>
                    <a:pt x="7978" y="9180"/>
                    <a:pt x="7823" y="9240"/>
                  </a:cubicBezTo>
                  <a:cubicBezTo>
                    <a:pt x="7799" y="9133"/>
                    <a:pt x="7751" y="9049"/>
                    <a:pt x="7763" y="8990"/>
                  </a:cubicBezTo>
                  <a:cubicBezTo>
                    <a:pt x="7858" y="8632"/>
                    <a:pt x="7751" y="8299"/>
                    <a:pt x="7561" y="7978"/>
                  </a:cubicBezTo>
                  <a:cubicBezTo>
                    <a:pt x="7632" y="7870"/>
                    <a:pt x="7704" y="7751"/>
                    <a:pt x="7775" y="7632"/>
                  </a:cubicBezTo>
                  <a:cubicBezTo>
                    <a:pt x="8180" y="7001"/>
                    <a:pt x="8132" y="7216"/>
                    <a:pt x="8132" y="6466"/>
                  </a:cubicBezTo>
                  <a:lnTo>
                    <a:pt x="8132" y="6132"/>
                  </a:lnTo>
                  <a:cubicBezTo>
                    <a:pt x="8120" y="5477"/>
                    <a:pt x="7942" y="4882"/>
                    <a:pt x="7466" y="4406"/>
                  </a:cubicBezTo>
                  <a:cubicBezTo>
                    <a:pt x="7275" y="4191"/>
                    <a:pt x="7096" y="3965"/>
                    <a:pt x="6906" y="3751"/>
                  </a:cubicBezTo>
                  <a:cubicBezTo>
                    <a:pt x="6977" y="3715"/>
                    <a:pt x="7085" y="3703"/>
                    <a:pt x="7156" y="3644"/>
                  </a:cubicBezTo>
                  <a:cubicBezTo>
                    <a:pt x="7204" y="3608"/>
                    <a:pt x="7263" y="3525"/>
                    <a:pt x="7239" y="3465"/>
                  </a:cubicBezTo>
                  <a:cubicBezTo>
                    <a:pt x="7239" y="3406"/>
                    <a:pt x="7168" y="3346"/>
                    <a:pt x="7120" y="3310"/>
                  </a:cubicBezTo>
                  <a:cubicBezTo>
                    <a:pt x="7085" y="3287"/>
                    <a:pt x="7025" y="3287"/>
                    <a:pt x="6966" y="3287"/>
                  </a:cubicBezTo>
                  <a:cubicBezTo>
                    <a:pt x="6489" y="3287"/>
                    <a:pt x="6013" y="3215"/>
                    <a:pt x="5537" y="3287"/>
                  </a:cubicBezTo>
                  <a:cubicBezTo>
                    <a:pt x="4406" y="3453"/>
                    <a:pt x="3251" y="3358"/>
                    <a:pt x="2120" y="3370"/>
                  </a:cubicBezTo>
                  <a:cubicBezTo>
                    <a:pt x="1810" y="3370"/>
                    <a:pt x="1489" y="3358"/>
                    <a:pt x="1167" y="3370"/>
                  </a:cubicBezTo>
                  <a:cubicBezTo>
                    <a:pt x="929" y="3370"/>
                    <a:pt x="929" y="3394"/>
                    <a:pt x="739" y="3596"/>
                  </a:cubicBezTo>
                  <a:cubicBezTo>
                    <a:pt x="774" y="3727"/>
                    <a:pt x="870" y="3787"/>
                    <a:pt x="977" y="3810"/>
                  </a:cubicBezTo>
                  <a:cubicBezTo>
                    <a:pt x="1108" y="3834"/>
                    <a:pt x="1262" y="3834"/>
                    <a:pt x="1405" y="3834"/>
                  </a:cubicBezTo>
                  <a:cubicBezTo>
                    <a:pt x="2001" y="3834"/>
                    <a:pt x="2584" y="3822"/>
                    <a:pt x="3179" y="3822"/>
                  </a:cubicBezTo>
                  <a:cubicBezTo>
                    <a:pt x="3275" y="3822"/>
                    <a:pt x="3370" y="3834"/>
                    <a:pt x="3465" y="3834"/>
                  </a:cubicBezTo>
                  <a:cubicBezTo>
                    <a:pt x="3513" y="3965"/>
                    <a:pt x="3417" y="4013"/>
                    <a:pt x="3358" y="4072"/>
                  </a:cubicBezTo>
                  <a:cubicBezTo>
                    <a:pt x="3251" y="4180"/>
                    <a:pt x="3132" y="4251"/>
                    <a:pt x="3036" y="4358"/>
                  </a:cubicBezTo>
                  <a:cubicBezTo>
                    <a:pt x="2894" y="4477"/>
                    <a:pt x="2798" y="4596"/>
                    <a:pt x="2763" y="4787"/>
                  </a:cubicBezTo>
                  <a:cubicBezTo>
                    <a:pt x="2751" y="4858"/>
                    <a:pt x="2691" y="4942"/>
                    <a:pt x="2632" y="5013"/>
                  </a:cubicBezTo>
                  <a:lnTo>
                    <a:pt x="1370" y="5013"/>
                  </a:lnTo>
                  <a:cubicBezTo>
                    <a:pt x="1262" y="5013"/>
                    <a:pt x="1155" y="5001"/>
                    <a:pt x="1072" y="5013"/>
                  </a:cubicBezTo>
                  <a:cubicBezTo>
                    <a:pt x="989" y="5025"/>
                    <a:pt x="929" y="5061"/>
                    <a:pt x="870" y="5084"/>
                  </a:cubicBezTo>
                  <a:cubicBezTo>
                    <a:pt x="750" y="5156"/>
                    <a:pt x="750" y="5323"/>
                    <a:pt x="870" y="5418"/>
                  </a:cubicBezTo>
                  <a:cubicBezTo>
                    <a:pt x="977" y="5501"/>
                    <a:pt x="1108" y="5513"/>
                    <a:pt x="1251" y="5513"/>
                  </a:cubicBezTo>
                  <a:lnTo>
                    <a:pt x="2108" y="5513"/>
                  </a:lnTo>
                  <a:cubicBezTo>
                    <a:pt x="2203" y="5513"/>
                    <a:pt x="2274" y="5537"/>
                    <a:pt x="2358" y="5549"/>
                  </a:cubicBezTo>
                  <a:cubicBezTo>
                    <a:pt x="2334" y="5894"/>
                    <a:pt x="2298" y="6216"/>
                    <a:pt x="2286" y="6549"/>
                  </a:cubicBezTo>
                  <a:cubicBezTo>
                    <a:pt x="2120" y="6644"/>
                    <a:pt x="1965" y="6608"/>
                    <a:pt x="1810" y="6620"/>
                  </a:cubicBezTo>
                  <a:cubicBezTo>
                    <a:pt x="1620" y="6632"/>
                    <a:pt x="1405" y="6644"/>
                    <a:pt x="1215" y="6680"/>
                  </a:cubicBezTo>
                  <a:cubicBezTo>
                    <a:pt x="1108" y="6692"/>
                    <a:pt x="1036" y="6787"/>
                    <a:pt x="1084" y="6918"/>
                  </a:cubicBezTo>
                  <a:cubicBezTo>
                    <a:pt x="1501" y="7049"/>
                    <a:pt x="1929" y="6966"/>
                    <a:pt x="2346" y="7025"/>
                  </a:cubicBezTo>
                  <a:cubicBezTo>
                    <a:pt x="2441" y="7228"/>
                    <a:pt x="2501" y="7442"/>
                    <a:pt x="2596" y="7620"/>
                  </a:cubicBezTo>
                  <a:cubicBezTo>
                    <a:pt x="2703" y="7799"/>
                    <a:pt x="2894" y="7930"/>
                    <a:pt x="2977" y="8132"/>
                  </a:cubicBezTo>
                  <a:cubicBezTo>
                    <a:pt x="2941" y="8240"/>
                    <a:pt x="2870" y="8216"/>
                    <a:pt x="2798" y="8228"/>
                  </a:cubicBezTo>
                  <a:cubicBezTo>
                    <a:pt x="2465" y="8228"/>
                    <a:pt x="2120" y="8228"/>
                    <a:pt x="1798" y="8240"/>
                  </a:cubicBezTo>
                  <a:cubicBezTo>
                    <a:pt x="1667" y="8240"/>
                    <a:pt x="1512" y="8287"/>
                    <a:pt x="1381" y="8335"/>
                  </a:cubicBezTo>
                  <a:cubicBezTo>
                    <a:pt x="1334" y="8347"/>
                    <a:pt x="1286" y="8418"/>
                    <a:pt x="1286" y="8466"/>
                  </a:cubicBezTo>
                  <a:cubicBezTo>
                    <a:pt x="1286" y="8513"/>
                    <a:pt x="1334" y="8585"/>
                    <a:pt x="1381" y="8597"/>
                  </a:cubicBezTo>
                  <a:cubicBezTo>
                    <a:pt x="1489" y="8644"/>
                    <a:pt x="1608" y="8668"/>
                    <a:pt x="1703" y="8668"/>
                  </a:cubicBezTo>
                  <a:cubicBezTo>
                    <a:pt x="2179" y="8692"/>
                    <a:pt x="2655" y="8704"/>
                    <a:pt x="3132" y="8692"/>
                  </a:cubicBezTo>
                  <a:cubicBezTo>
                    <a:pt x="3417" y="8692"/>
                    <a:pt x="3667" y="8752"/>
                    <a:pt x="3929" y="8871"/>
                  </a:cubicBezTo>
                  <a:cubicBezTo>
                    <a:pt x="4025" y="8906"/>
                    <a:pt x="4132" y="8954"/>
                    <a:pt x="4239" y="9013"/>
                  </a:cubicBezTo>
                  <a:cubicBezTo>
                    <a:pt x="4703" y="9240"/>
                    <a:pt x="5180" y="9264"/>
                    <a:pt x="5668" y="9073"/>
                  </a:cubicBezTo>
                  <a:cubicBezTo>
                    <a:pt x="5775" y="9025"/>
                    <a:pt x="5894" y="9013"/>
                    <a:pt x="6013" y="9002"/>
                  </a:cubicBezTo>
                  <a:cubicBezTo>
                    <a:pt x="6108" y="9121"/>
                    <a:pt x="6215" y="9204"/>
                    <a:pt x="6311" y="9323"/>
                  </a:cubicBezTo>
                  <a:cubicBezTo>
                    <a:pt x="6442" y="9490"/>
                    <a:pt x="6620" y="9585"/>
                    <a:pt x="6846" y="9561"/>
                  </a:cubicBezTo>
                  <a:cubicBezTo>
                    <a:pt x="6906" y="9561"/>
                    <a:pt x="6966" y="9549"/>
                    <a:pt x="7001" y="9561"/>
                  </a:cubicBezTo>
                  <a:cubicBezTo>
                    <a:pt x="7085" y="9597"/>
                    <a:pt x="7144" y="9656"/>
                    <a:pt x="7180" y="9704"/>
                  </a:cubicBezTo>
                  <a:cubicBezTo>
                    <a:pt x="7049" y="9942"/>
                    <a:pt x="6930" y="10145"/>
                    <a:pt x="6799" y="10371"/>
                  </a:cubicBezTo>
                  <a:cubicBezTo>
                    <a:pt x="6168" y="10418"/>
                    <a:pt x="786" y="10383"/>
                    <a:pt x="417" y="10335"/>
                  </a:cubicBezTo>
                  <a:cubicBezTo>
                    <a:pt x="298" y="10085"/>
                    <a:pt x="250" y="9835"/>
                    <a:pt x="250" y="9549"/>
                  </a:cubicBezTo>
                  <a:cubicBezTo>
                    <a:pt x="250" y="9264"/>
                    <a:pt x="262" y="8966"/>
                    <a:pt x="155" y="8704"/>
                  </a:cubicBezTo>
                  <a:cubicBezTo>
                    <a:pt x="131" y="8597"/>
                    <a:pt x="131" y="8478"/>
                    <a:pt x="131" y="8359"/>
                  </a:cubicBezTo>
                  <a:lnTo>
                    <a:pt x="131" y="7585"/>
                  </a:lnTo>
                  <a:cubicBezTo>
                    <a:pt x="131" y="7466"/>
                    <a:pt x="131" y="7347"/>
                    <a:pt x="96" y="7239"/>
                  </a:cubicBezTo>
                  <a:cubicBezTo>
                    <a:pt x="0" y="6942"/>
                    <a:pt x="24" y="6644"/>
                    <a:pt x="24" y="6346"/>
                  </a:cubicBezTo>
                  <a:lnTo>
                    <a:pt x="24" y="2894"/>
                  </a:lnTo>
                  <a:cubicBezTo>
                    <a:pt x="24" y="2763"/>
                    <a:pt x="12" y="2620"/>
                    <a:pt x="72" y="2453"/>
                  </a:cubicBezTo>
                  <a:cubicBezTo>
                    <a:pt x="429" y="2596"/>
                    <a:pt x="810" y="2513"/>
                    <a:pt x="1167" y="2632"/>
                  </a:cubicBezTo>
                  <a:cubicBezTo>
                    <a:pt x="1346" y="2691"/>
                    <a:pt x="1572" y="2656"/>
                    <a:pt x="1762" y="2644"/>
                  </a:cubicBezTo>
                  <a:cubicBezTo>
                    <a:pt x="1941" y="2632"/>
                    <a:pt x="2048" y="2513"/>
                    <a:pt x="2084" y="2334"/>
                  </a:cubicBezTo>
                  <a:cubicBezTo>
                    <a:pt x="2096" y="2227"/>
                    <a:pt x="2096" y="2120"/>
                    <a:pt x="2096" y="2036"/>
                  </a:cubicBezTo>
                  <a:cubicBezTo>
                    <a:pt x="2096" y="1822"/>
                    <a:pt x="2096" y="1608"/>
                    <a:pt x="2155" y="1393"/>
                  </a:cubicBezTo>
                  <a:cubicBezTo>
                    <a:pt x="2203" y="1251"/>
                    <a:pt x="2179" y="1084"/>
                    <a:pt x="2179" y="917"/>
                  </a:cubicBezTo>
                  <a:cubicBezTo>
                    <a:pt x="2155" y="596"/>
                    <a:pt x="2155" y="322"/>
                    <a:pt x="2155" y="0"/>
                  </a:cubicBezTo>
                  <a:close/>
                  <a:moveTo>
                    <a:pt x="6549" y="1917"/>
                  </a:moveTo>
                  <a:lnTo>
                    <a:pt x="6549" y="1965"/>
                  </a:lnTo>
                  <a:cubicBezTo>
                    <a:pt x="6680" y="1953"/>
                    <a:pt x="6799" y="1965"/>
                    <a:pt x="6930" y="1929"/>
                  </a:cubicBezTo>
                  <a:cubicBezTo>
                    <a:pt x="7061" y="1917"/>
                    <a:pt x="7144" y="1810"/>
                    <a:pt x="7144" y="1691"/>
                  </a:cubicBezTo>
                  <a:cubicBezTo>
                    <a:pt x="7144" y="1596"/>
                    <a:pt x="7049" y="1489"/>
                    <a:pt x="6918" y="1477"/>
                  </a:cubicBezTo>
                  <a:cubicBezTo>
                    <a:pt x="6763" y="1453"/>
                    <a:pt x="6632" y="1453"/>
                    <a:pt x="6489" y="1453"/>
                  </a:cubicBezTo>
                  <a:cubicBezTo>
                    <a:pt x="5787" y="1453"/>
                    <a:pt x="5084" y="1453"/>
                    <a:pt x="4370" y="1477"/>
                  </a:cubicBezTo>
                  <a:cubicBezTo>
                    <a:pt x="4263" y="1477"/>
                    <a:pt x="4168" y="1453"/>
                    <a:pt x="4072" y="1489"/>
                  </a:cubicBezTo>
                  <a:cubicBezTo>
                    <a:pt x="3810" y="1608"/>
                    <a:pt x="3513" y="1596"/>
                    <a:pt x="3227" y="1608"/>
                  </a:cubicBezTo>
                  <a:cubicBezTo>
                    <a:pt x="3108" y="1608"/>
                    <a:pt x="2989" y="1620"/>
                    <a:pt x="2882" y="1655"/>
                  </a:cubicBezTo>
                  <a:cubicBezTo>
                    <a:pt x="2822" y="1667"/>
                    <a:pt x="2763" y="1751"/>
                    <a:pt x="2763" y="1798"/>
                  </a:cubicBezTo>
                  <a:cubicBezTo>
                    <a:pt x="2763" y="1858"/>
                    <a:pt x="2822" y="1917"/>
                    <a:pt x="2870" y="1965"/>
                  </a:cubicBezTo>
                  <a:cubicBezTo>
                    <a:pt x="2894" y="1989"/>
                    <a:pt x="2941" y="2013"/>
                    <a:pt x="2989" y="2013"/>
                  </a:cubicBezTo>
                  <a:cubicBezTo>
                    <a:pt x="3310" y="2036"/>
                    <a:pt x="3644" y="2084"/>
                    <a:pt x="3965" y="1989"/>
                  </a:cubicBezTo>
                  <a:cubicBezTo>
                    <a:pt x="4179" y="1929"/>
                    <a:pt x="4382" y="1905"/>
                    <a:pt x="4608" y="1905"/>
                  </a:cubicBezTo>
                  <a:cubicBezTo>
                    <a:pt x="5263" y="1917"/>
                    <a:pt x="5906" y="1917"/>
                    <a:pt x="6549" y="191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5"/>
            <p:cNvSpPr/>
            <p:nvPr/>
          </p:nvSpPr>
          <p:spPr>
            <a:xfrm>
              <a:off x="2565200" y="2408175"/>
              <a:ext cx="30375" cy="37225"/>
            </a:xfrm>
            <a:custGeom>
              <a:avLst/>
              <a:gdLst/>
              <a:ahLst/>
              <a:cxnLst/>
              <a:rect l="l" t="t" r="r" b="b"/>
              <a:pathLst>
                <a:path w="1215" h="1489" extrusionOk="0">
                  <a:moveTo>
                    <a:pt x="0" y="1250"/>
                  </a:moveTo>
                  <a:cubicBezTo>
                    <a:pt x="24" y="1191"/>
                    <a:pt x="24" y="1131"/>
                    <a:pt x="48" y="1095"/>
                  </a:cubicBezTo>
                  <a:cubicBezTo>
                    <a:pt x="274" y="810"/>
                    <a:pt x="976" y="119"/>
                    <a:pt x="1167" y="0"/>
                  </a:cubicBezTo>
                  <a:cubicBezTo>
                    <a:pt x="1203" y="179"/>
                    <a:pt x="1215" y="357"/>
                    <a:pt x="1167" y="512"/>
                  </a:cubicBezTo>
                  <a:cubicBezTo>
                    <a:pt x="1084" y="786"/>
                    <a:pt x="1036" y="1084"/>
                    <a:pt x="1036" y="1369"/>
                  </a:cubicBezTo>
                  <a:cubicBezTo>
                    <a:pt x="834" y="1488"/>
                    <a:pt x="679" y="1345"/>
                    <a:pt x="512" y="1334"/>
                  </a:cubicBezTo>
                  <a:cubicBezTo>
                    <a:pt x="333" y="1310"/>
                    <a:pt x="179" y="1357"/>
                    <a:pt x="0" y="125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5"/>
            <p:cNvSpPr/>
            <p:nvPr/>
          </p:nvSpPr>
          <p:spPr>
            <a:xfrm>
              <a:off x="2623525" y="2491725"/>
              <a:ext cx="121175" cy="116725"/>
            </a:xfrm>
            <a:custGeom>
              <a:avLst/>
              <a:gdLst/>
              <a:ahLst/>
              <a:cxnLst/>
              <a:rect l="l" t="t" r="r" b="b"/>
              <a:pathLst>
                <a:path w="4847" h="4669" extrusionOk="0">
                  <a:moveTo>
                    <a:pt x="2463" y="1"/>
                  </a:moveTo>
                  <a:cubicBezTo>
                    <a:pt x="2337" y="1"/>
                    <a:pt x="2211" y="9"/>
                    <a:pt x="2084" y="28"/>
                  </a:cubicBezTo>
                  <a:cubicBezTo>
                    <a:pt x="1608" y="99"/>
                    <a:pt x="1179" y="289"/>
                    <a:pt x="775" y="528"/>
                  </a:cubicBezTo>
                  <a:cubicBezTo>
                    <a:pt x="560" y="647"/>
                    <a:pt x="382" y="766"/>
                    <a:pt x="358" y="1040"/>
                  </a:cubicBezTo>
                  <a:cubicBezTo>
                    <a:pt x="346" y="1123"/>
                    <a:pt x="286" y="1218"/>
                    <a:pt x="239" y="1301"/>
                  </a:cubicBezTo>
                  <a:cubicBezTo>
                    <a:pt x="84" y="1575"/>
                    <a:pt x="1" y="1861"/>
                    <a:pt x="108" y="2171"/>
                  </a:cubicBezTo>
                  <a:cubicBezTo>
                    <a:pt x="120" y="2218"/>
                    <a:pt x="120" y="2254"/>
                    <a:pt x="120" y="2302"/>
                  </a:cubicBezTo>
                  <a:cubicBezTo>
                    <a:pt x="167" y="2575"/>
                    <a:pt x="239" y="2837"/>
                    <a:pt x="263" y="3099"/>
                  </a:cubicBezTo>
                  <a:cubicBezTo>
                    <a:pt x="298" y="3421"/>
                    <a:pt x="548" y="3599"/>
                    <a:pt x="727" y="3814"/>
                  </a:cubicBezTo>
                  <a:cubicBezTo>
                    <a:pt x="965" y="4147"/>
                    <a:pt x="1275" y="4397"/>
                    <a:pt x="1715" y="4445"/>
                  </a:cubicBezTo>
                  <a:cubicBezTo>
                    <a:pt x="1787" y="4457"/>
                    <a:pt x="1858" y="4469"/>
                    <a:pt x="1906" y="4516"/>
                  </a:cubicBezTo>
                  <a:cubicBezTo>
                    <a:pt x="2016" y="4626"/>
                    <a:pt x="2134" y="4669"/>
                    <a:pt x="2261" y="4669"/>
                  </a:cubicBezTo>
                  <a:cubicBezTo>
                    <a:pt x="2352" y="4669"/>
                    <a:pt x="2448" y="4646"/>
                    <a:pt x="2549" y="4611"/>
                  </a:cubicBezTo>
                  <a:cubicBezTo>
                    <a:pt x="2632" y="4576"/>
                    <a:pt x="2739" y="4552"/>
                    <a:pt x="2822" y="4516"/>
                  </a:cubicBezTo>
                  <a:cubicBezTo>
                    <a:pt x="3418" y="4409"/>
                    <a:pt x="3870" y="4052"/>
                    <a:pt x="4287" y="3659"/>
                  </a:cubicBezTo>
                  <a:cubicBezTo>
                    <a:pt x="4597" y="3349"/>
                    <a:pt x="4847" y="2956"/>
                    <a:pt x="4763" y="2433"/>
                  </a:cubicBezTo>
                  <a:cubicBezTo>
                    <a:pt x="4787" y="1813"/>
                    <a:pt x="4644" y="1242"/>
                    <a:pt x="4180" y="801"/>
                  </a:cubicBezTo>
                  <a:cubicBezTo>
                    <a:pt x="4168" y="790"/>
                    <a:pt x="4156" y="754"/>
                    <a:pt x="4132" y="730"/>
                  </a:cubicBezTo>
                  <a:cubicBezTo>
                    <a:pt x="4001" y="492"/>
                    <a:pt x="3799" y="337"/>
                    <a:pt x="3561" y="230"/>
                  </a:cubicBezTo>
                  <a:cubicBezTo>
                    <a:pt x="3205" y="79"/>
                    <a:pt x="2836" y="1"/>
                    <a:pt x="2463"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5"/>
            <p:cNvSpPr/>
            <p:nvPr/>
          </p:nvSpPr>
          <p:spPr>
            <a:xfrm>
              <a:off x="2537500" y="2379600"/>
              <a:ext cx="272100" cy="330700"/>
            </a:xfrm>
            <a:custGeom>
              <a:avLst/>
              <a:gdLst/>
              <a:ahLst/>
              <a:cxnLst/>
              <a:rect l="l" t="t" r="r" b="b"/>
              <a:pathLst>
                <a:path w="10884" h="13228" extrusionOk="0">
                  <a:moveTo>
                    <a:pt x="10121" y="10966"/>
                  </a:moveTo>
                  <a:cubicBezTo>
                    <a:pt x="10312" y="11299"/>
                    <a:pt x="10514" y="11656"/>
                    <a:pt x="10728" y="12013"/>
                  </a:cubicBezTo>
                  <a:cubicBezTo>
                    <a:pt x="10812" y="12144"/>
                    <a:pt x="10847" y="12263"/>
                    <a:pt x="10871" y="12418"/>
                  </a:cubicBezTo>
                  <a:cubicBezTo>
                    <a:pt x="10883" y="12621"/>
                    <a:pt x="10812" y="12787"/>
                    <a:pt x="10633" y="12895"/>
                  </a:cubicBezTo>
                  <a:cubicBezTo>
                    <a:pt x="10335" y="13049"/>
                    <a:pt x="10014" y="13204"/>
                    <a:pt x="9657" y="13216"/>
                  </a:cubicBezTo>
                  <a:cubicBezTo>
                    <a:pt x="9359" y="13228"/>
                    <a:pt x="9157" y="13097"/>
                    <a:pt x="9002" y="12895"/>
                  </a:cubicBezTo>
                  <a:cubicBezTo>
                    <a:pt x="8692" y="12442"/>
                    <a:pt x="8335" y="12025"/>
                    <a:pt x="7966" y="11597"/>
                  </a:cubicBezTo>
                  <a:lnTo>
                    <a:pt x="7502" y="11597"/>
                  </a:lnTo>
                  <a:cubicBezTo>
                    <a:pt x="5382" y="11597"/>
                    <a:pt x="3263" y="11609"/>
                    <a:pt x="1144" y="11609"/>
                  </a:cubicBezTo>
                  <a:lnTo>
                    <a:pt x="715" y="11609"/>
                  </a:lnTo>
                  <a:cubicBezTo>
                    <a:pt x="489" y="11597"/>
                    <a:pt x="358" y="11478"/>
                    <a:pt x="358" y="11251"/>
                  </a:cubicBezTo>
                  <a:cubicBezTo>
                    <a:pt x="346" y="10990"/>
                    <a:pt x="251" y="10728"/>
                    <a:pt x="251" y="10489"/>
                  </a:cubicBezTo>
                  <a:cubicBezTo>
                    <a:pt x="263" y="9775"/>
                    <a:pt x="72" y="9061"/>
                    <a:pt x="132" y="8346"/>
                  </a:cubicBezTo>
                  <a:cubicBezTo>
                    <a:pt x="156" y="8156"/>
                    <a:pt x="120" y="7977"/>
                    <a:pt x="72" y="7799"/>
                  </a:cubicBezTo>
                  <a:cubicBezTo>
                    <a:pt x="37" y="7668"/>
                    <a:pt x="13" y="7513"/>
                    <a:pt x="13" y="7370"/>
                  </a:cubicBezTo>
                  <a:cubicBezTo>
                    <a:pt x="13" y="5846"/>
                    <a:pt x="13" y="4346"/>
                    <a:pt x="1" y="2834"/>
                  </a:cubicBezTo>
                  <a:cubicBezTo>
                    <a:pt x="1" y="2631"/>
                    <a:pt x="60" y="2500"/>
                    <a:pt x="227" y="2393"/>
                  </a:cubicBezTo>
                  <a:cubicBezTo>
                    <a:pt x="310" y="2334"/>
                    <a:pt x="418" y="2262"/>
                    <a:pt x="477" y="2179"/>
                  </a:cubicBezTo>
                  <a:cubicBezTo>
                    <a:pt x="715" y="1822"/>
                    <a:pt x="1025" y="1536"/>
                    <a:pt x="1346" y="1262"/>
                  </a:cubicBezTo>
                  <a:cubicBezTo>
                    <a:pt x="1668" y="988"/>
                    <a:pt x="1942" y="643"/>
                    <a:pt x="2239" y="333"/>
                  </a:cubicBezTo>
                  <a:cubicBezTo>
                    <a:pt x="2299" y="250"/>
                    <a:pt x="2334" y="167"/>
                    <a:pt x="2382" y="60"/>
                  </a:cubicBezTo>
                  <a:cubicBezTo>
                    <a:pt x="2477" y="48"/>
                    <a:pt x="2573" y="36"/>
                    <a:pt x="2680" y="36"/>
                  </a:cubicBezTo>
                  <a:lnTo>
                    <a:pt x="9121" y="36"/>
                  </a:lnTo>
                  <a:lnTo>
                    <a:pt x="9169" y="36"/>
                  </a:lnTo>
                  <a:cubicBezTo>
                    <a:pt x="9633" y="0"/>
                    <a:pt x="9859" y="286"/>
                    <a:pt x="9835" y="667"/>
                  </a:cubicBezTo>
                  <a:cubicBezTo>
                    <a:pt x="9823" y="929"/>
                    <a:pt x="9835" y="1191"/>
                    <a:pt x="9835" y="1441"/>
                  </a:cubicBezTo>
                  <a:cubicBezTo>
                    <a:pt x="9835" y="1679"/>
                    <a:pt x="9835" y="1941"/>
                    <a:pt x="9907" y="2179"/>
                  </a:cubicBezTo>
                  <a:cubicBezTo>
                    <a:pt x="9943" y="2298"/>
                    <a:pt x="9943" y="2429"/>
                    <a:pt x="9943" y="2560"/>
                  </a:cubicBezTo>
                  <a:lnTo>
                    <a:pt x="9943" y="3429"/>
                  </a:lnTo>
                  <a:cubicBezTo>
                    <a:pt x="9943" y="3679"/>
                    <a:pt x="9954" y="3941"/>
                    <a:pt x="10002" y="4203"/>
                  </a:cubicBezTo>
                  <a:cubicBezTo>
                    <a:pt x="10050" y="4393"/>
                    <a:pt x="10050" y="4596"/>
                    <a:pt x="10050" y="4798"/>
                  </a:cubicBezTo>
                  <a:cubicBezTo>
                    <a:pt x="10062" y="5691"/>
                    <a:pt x="10062" y="6584"/>
                    <a:pt x="10073" y="7477"/>
                  </a:cubicBezTo>
                  <a:cubicBezTo>
                    <a:pt x="10073" y="7715"/>
                    <a:pt x="10121" y="7965"/>
                    <a:pt x="10157" y="8203"/>
                  </a:cubicBezTo>
                  <a:cubicBezTo>
                    <a:pt x="10169" y="8334"/>
                    <a:pt x="10193" y="8453"/>
                    <a:pt x="10193" y="8584"/>
                  </a:cubicBezTo>
                  <a:lnTo>
                    <a:pt x="10193" y="10489"/>
                  </a:lnTo>
                  <a:cubicBezTo>
                    <a:pt x="10181" y="10609"/>
                    <a:pt x="10157" y="10775"/>
                    <a:pt x="10121" y="10966"/>
                  </a:cubicBezTo>
                  <a:close/>
                  <a:moveTo>
                    <a:pt x="2846" y="583"/>
                  </a:moveTo>
                  <a:lnTo>
                    <a:pt x="2846" y="1441"/>
                  </a:lnTo>
                  <a:cubicBezTo>
                    <a:pt x="2846" y="1607"/>
                    <a:pt x="2858" y="1774"/>
                    <a:pt x="2811" y="1917"/>
                  </a:cubicBezTo>
                  <a:cubicBezTo>
                    <a:pt x="2739" y="2131"/>
                    <a:pt x="2751" y="2346"/>
                    <a:pt x="2751" y="2560"/>
                  </a:cubicBezTo>
                  <a:cubicBezTo>
                    <a:pt x="2751" y="2667"/>
                    <a:pt x="2751" y="2774"/>
                    <a:pt x="2739" y="2858"/>
                  </a:cubicBezTo>
                  <a:cubicBezTo>
                    <a:pt x="2704" y="3036"/>
                    <a:pt x="2608" y="3155"/>
                    <a:pt x="2430" y="3167"/>
                  </a:cubicBezTo>
                  <a:cubicBezTo>
                    <a:pt x="2239" y="3191"/>
                    <a:pt x="2013" y="3215"/>
                    <a:pt x="1834" y="3155"/>
                  </a:cubicBezTo>
                  <a:cubicBezTo>
                    <a:pt x="1477" y="3036"/>
                    <a:pt x="1084" y="3143"/>
                    <a:pt x="727" y="2977"/>
                  </a:cubicBezTo>
                  <a:cubicBezTo>
                    <a:pt x="656" y="3143"/>
                    <a:pt x="691" y="3286"/>
                    <a:pt x="691" y="3429"/>
                  </a:cubicBezTo>
                  <a:lnTo>
                    <a:pt x="691" y="6882"/>
                  </a:lnTo>
                  <a:cubicBezTo>
                    <a:pt x="691" y="7180"/>
                    <a:pt x="668" y="7489"/>
                    <a:pt x="763" y="7775"/>
                  </a:cubicBezTo>
                  <a:cubicBezTo>
                    <a:pt x="787" y="7870"/>
                    <a:pt x="787" y="7989"/>
                    <a:pt x="787" y="8108"/>
                  </a:cubicBezTo>
                  <a:lnTo>
                    <a:pt x="787" y="8882"/>
                  </a:lnTo>
                  <a:cubicBezTo>
                    <a:pt x="787" y="9001"/>
                    <a:pt x="787" y="9120"/>
                    <a:pt x="822" y="9227"/>
                  </a:cubicBezTo>
                  <a:cubicBezTo>
                    <a:pt x="906" y="9513"/>
                    <a:pt x="906" y="9799"/>
                    <a:pt x="906" y="10073"/>
                  </a:cubicBezTo>
                  <a:cubicBezTo>
                    <a:pt x="906" y="10358"/>
                    <a:pt x="953" y="10609"/>
                    <a:pt x="1072" y="10870"/>
                  </a:cubicBezTo>
                  <a:cubicBezTo>
                    <a:pt x="1430" y="10930"/>
                    <a:pt x="6823" y="10942"/>
                    <a:pt x="7454" y="10894"/>
                  </a:cubicBezTo>
                  <a:cubicBezTo>
                    <a:pt x="7573" y="10668"/>
                    <a:pt x="7716" y="10466"/>
                    <a:pt x="7847" y="10228"/>
                  </a:cubicBezTo>
                  <a:cubicBezTo>
                    <a:pt x="7799" y="10180"/>
                    <a:pt x="7740" y="10120"/>
                    <a:pt x="7668" y="10097"/>
                  </a:cubicBezTo>
                  <a:cubicBezTo>
                    <a:pt x="7621" y="10073"/>
                    <a:pt x="7549" y="10073"/>
                    <a:pt x="7502" y="10097"/>
                  </a:cubicBezTo>
                  <a:cubicBezTo>
                    <a:pt x="7276" y="10108"/>
                    <a:pt x="7121" y="10013"/>
                    <a:pt x="6966" y="9858"/>
                  </a:cubicBezTo>
                  <a:cubicBezTo>
                    <a:pt x="6883" y="9751"/>
                    <a:pt x="6775" y="9644"/>
                    <a:pt x="6668" y="9525"/>
                  </a:cubicBezTo>
                  <a:cubicBezTo>
                    <a:pt x="6549" y="9561"/>
                    <a:pt x="6430" y="9573"/>
                    <a:pt x="6323" y="9596"/>
                  </a:cubicBezTo>
                  <a:cubicBezTo>
                    <a:pt x="5835" y="9799"/>
                    <a:pt x="5371" y="9763"/>
                    <a:pt x="4894" y="9537"/>
                  </a:cubicBezTo>
                  <a:cubicBezTo>
                    <a:pt x="4799" y="9501"/>
                    <a:pt x="4692" y="9454"/>
                    <a:pt x="4585" y="9394"/>
                  </a:cubicBezTo>
                  <a:cubicBezTo>
                    <a:pt x="4335" y="9275"/>
                    <a:pt x="4085" y="9204"/>
                    <a:pt x="3799" y="9215"/>
                  </a:cubicBezTo>
                  <a:cubicBezTo>
                    <a:pt x="3323" y="9227"/>
                    <a:pt x="2846" y="9215"/>
                    <a:pt x="2370" y="9204"/>
                  </a:cubicBezTo>
                  <a:cubicBezTo>
                    <a:pt x="2263" y="9204"/>
                    <a:pt x="2144" y="9168"/>
                    <a:pt x="2037" y="9120"/>
                  </a:cubicBezTo>
                  <a:cubicBezTo>
                    <a:pt x="2001" y="9108"/>
                    <a:pt x="1953" y="9037"/>
                    <a:pt x="1953" y="8989"/>
                  </a:cubicBezTo>
                  <a:cubicBezTo>
                    <a:pt x="1953" y="8942"/>
                    <a:pt x="2001" y="8870"/>
                    <a:pt x="2037" y="8858"/>
                  </a:cubicBezTo>
                  <a:cubicBezTo>
                    <a:pt x="2180" y="8811"/>
                    <a:pt x="2323" y="8787"/>
                    <a:pt x="2453" y="8763"/>
                  </a:cubicBezTo>
                  <a:cubicBezTo>
                    <a:pt x="2787" y="8751"/>
                    <a:pt x="3132" y="8751"/>
                    <a:pt x="3454" y="8751"/>
                  </a:cubicBezTo>
                  <a:cubicBezTo>
                    <a:pt x="3513" y="8751"/>
                    <a:pt x="3608" y="8763"/>
                    <a:pt x="3632" y="8668"/>
                  </a:cubicBezTo>
                  <a:cubicBezTo>
                    <a:pt x="3573" y="8442"/>
                    <a:pt x="3370" y="8323"/>
                    <a:pt x="3263" y="8144"/>
                  </a:cubicBezTo>
                  <a:cubicBezTo>
                    <a:pt x="3156" y="7965"/>
                    <a:pt x="3096" y="7751"/>
                    <a:pt x="3013" y="7549"/>
                  </a:cubicBezTo>
                  <a:cubicBezTo>
                    <a:pt x="2596" y="7489"/>
                    <a:pt x="2144" y="7572"/>
                    <a:pt x="1739" y="7441"/>
                  </a:cubicBezTo>
                  <a:cubicBezTo>
                    <a:pt x="1703" y="7310"/>
                    <a:pt x="1775" y="7215"/>
                    <a:pt x="1882" y="7203"/>
                  </a:cubicBezTo>
                  <a:cubicBezTo>
                    <a:pt x="2072" y="7180"/>
                    <a:pt x="2275" y="7156"/>
                    <a:pt x="2477" y="7144"/>
                  </a:cubicBezTo>
                  <a:cubicBezTo>
                    <a:pt x="2620" y="7132"/>
                    <a:pt x="2787" y="7180"/>
                    <a:pt x="2954" y="7072"/>
                  </a:cubicBezTo>
                  <a:cubicBezTo>
                    <a:pt x="2977" y="6763"/>
                    <a:pt x="2989" y="6429"/>
                    <a:pt x="3025" y="6072"/>
                  </a:cubicBezTo>
                  <a:cubicBezTo>
                    <a:pt x="2930" y="6060"/>
                    <a:pt x="2858" y="6048"/>
                    <a:pt x="2775" y="6048"/>
                  </a:cubicBezTo>
                  <a:lnTo>
                    <a:pt x="1906" y="6048"/>
                  </a:lnTo>
                  <a:cubicBezTo>
                    <a:pt x="1775" y="6048"/>
                    <a:pt x="1656" y="6025"/>
                    <a:pt x="1537" y="5941"/>
                  </a:cubicBezTo>
                  <a:cubicBezTo>
                    <a:pt x="1430" y="5846"/>
                    <a:pt x="1418" y="5691"/>
                    <a:pt x="1537" y="5608"/>
                  </a:cubicBezTo>
                  <a:cubicBezTo>
                    <a:pt x="1596" y="5572"/>
                    <a:pt x="1668" y="5536"/>
                    <a:pt x="1727" y="5536"/>
                  </a:cubicBezTo>
                  <a:cubicBezTo>
                    <a:pt x="1834" y="5525"/>
                    <a:pt x="1942" y="5536"/>
                    <a:pt x="2025" y="5536"/>
                  </a:cubicBezTo>
                  <a:lnTo>
                    <a:pt x="3287" y="5536"/>
                  </a:lnTo>
                  <a:cubicBezTo>
                    <a:pt x="3335" y="5453"/>
                    <a:pt x="3406" y="5394"/>
                    <a:pt x="3430" y="5310"/>
                  </a:cubicBezTo>
                  <a:cubicBezTo>
                    <a:pt x="3454" y="5120"/>
                    <a:pt x="3561" y="5001"/>
                    <a:pt x="3692" y="4882"/>
                  </a:cubicBezTo>
                  <a:cubicBezTo>
                    <a:pt x="3799" y="4774"/>
                    <a:pt x="3918" y="4703"/>
                    <a:pt x="4025" y="4596"/>
                  </a:cubicBezTo>
                  <a:cubicBezTo>
                    <a:pt x="4085" y="4536"/>
                    <a:pt x="4168" y="4501"/>
                    <a:pt x="4120" y="4358"/>
                  </a:cubicBezTo>
                  <a:cubicBezTo>
                    <a:pt x="4037" y="4358"/>
                    <a:pt x="3942" y="4346"/>
                    <a:pt x="3847" y="4346"/>
                  </a:cubicBezTo>
                  <a:cubicBezTo>
                    <a:pt x="3251" y="4346"/>
                    <a:pt x="2668" y="4358"/>
                    <a:pt x="2072" y="4358"/>
                  </a:cubicBezTo>
                  <a:cubicBezTo>
                    <a:pt x="1918" y="4358"/>
                    <a:pt x="1787" y="4358"/>
                    <a:pt x="1644" y="4334"/>
                  </a:cubicBezTo>
                  <a:cubicBezTo>
                    <a:pt x="1525" y="4322"/>
                    <a:pt x="1418" y="4262"/>
                    <a:pt x="1406" y="4120"/>
                  </a:cubicBezTo>
                  <a:cubicBezTo>
                    <a:pt x="1596" y="3917"/>
                    <a:pt x="1596" y="3917"/>
                    <a:pt x="1834" y="3905"/>
                  </a:cubicBezTo>
                  <a:lnTo>
                    <a:pt x="2787" y="3905"/>
                  </a:lnTo>
                  <a:cubicBezTo>
                    <a:pt x="3918" y="3881"/>
                    <a:pt x="5061" y="3977"/>
                    <a:pt x="6192" y="3810"/>
                  </a:cubicBezTo>
                  <a:cubicBezTo>
                    <a:pt x="6656" y="3739"/>
                    <a:pt x="7145" y="3810"/>
                    <a:pt x="7621" y="3810"/>
                  </a:cubicBezTo>
                  <a:cubicBezTo>
                    <a:pt x="7680" y="3810"/>
                    <a:pt x="7740" y="3810"/>
                    <a:pt x="7787" y="3846"/>
                  </a:cubicBezTo>
                  <a:cubicBezTo>
                    <a:pt x="7847" y="3870"/>
                    <a:pt x="7907" y="3941"/>
                    <a:pt x="7907" y="3989"/>
                  </a:cubicBezTo>
                  <a:cubicBezTo>
                    <a:pt x="7907" y="4048"/>
                    <a:pt x="7859" y="4120"/>
                    <a:pt x="7811" y="4167"/>
                  </a:cubicBezTo>
                  <a:cubicBezTo>
                    <a:pt x="7740" y="4215"/>
                    <a:pt x="7633" y="4239"/>
                    <a:pt x="7561" y="4274"/>
                  </a:cubicBezTo>
                  <a:cubicBezTo>
                    <a:pt x="7752" y="4501"/>
                    <a:pt x="7930" y="4739"/>
                    <a:pt x="8121" y="4929"/>
                  </a:cubicBezTo>
                  <a:cubicBezTo>
                    <a:pt x="8609" y="5405"/>
                    <a:pt x="8800" y="6001"/>
                    <a:pt x="8800" y="6656"/>
                  </a:cubicBezTo>
                  <a:lnTo>
                    <a:pt x="8800" y="7001"/>
                  </a:lnTo>
                  <a:cubicBezTo>
                    <a:pt x="8800" y="7739"/>
                    <a:pt x="8835" y="7537"/>
                    <a:pt x="8442" y="8156"/>
                  </a:cubicBezTo>
                  <a:cubicBezTo>
                    <a:pt x="8371" y="8275"/>
                    <a:pt x="8288" y="8394"/>
                    <a:pt x="8216" y="8501"/>
                  </a:cubicBezTo>
                  <a:cubicBezTo>
                    <a:pt x="8407" y="8823"/>
                    <a:pt x="8514" y="9144"/>
                    <a:pt x="8419" y="9513"/>
                  </a:cubicBezTo>
                  <a:cubicBezTo>
                    <a:pt x="8407" y="9573"/>
                    <a:pt x="8454" y="9656"/>
                    <a:pt x="8478" y="9763"/>
                  </a:cubicBezTo>
                  <a:cubicBezTo>
                    <a:pt x="8633" y="9704"/>
                    <a:pt x="8752" y="9656"/>
                    <a:pt x="8871" y="9620"/>
                  </a:cubicBezTo>
                  <a:cubicBezTo>
                    <a:pt x="9002" y="9573"/>
                    <a:pt x="9121" y="9585"/>
                    <a:pt x="9228" y="9692"/>
                  </a:cubicBezTo>
                  <a:lnTo>
                    <a:pt x="9454" y="9918"/>
                  </a:lnTo>
                  <a:cubicBezTo>
                    <a:pt x="9478" y="9882"/>
                    <a:pt x="9490" y="9882"/>
                    <a:pt x="9490" y="9870"/>
                  </a:cubicBezTo>
                  <a:cubicBezTo>
                    <a:pt x="9514" y="9263"/>
                    <a:pt x="9573" y="8632"/>
                    <a:pt x="9454" y="8025"/>
                  </a:cubicBezTo>
                  <a:cubicBezTo>
                    <a:pt x="9419" y="7870"/>
                    <a:pt x="9407" y="7715"/>
                    <a:pt x="9407" y="7549"/>
                  </a:cubicBezTo>
                  <a:cubicBezTo>
                    <a:pt x="9407" y="6620"/>
                    <a:pt x="9419" y="5703"/>
                    <a:pt x="9419" y="4774"/>
                  </a:cubicBezTo>
                  <a:cubicBezTo>
                    <a:pt x="9419" y="4596"/>
                    <a:pt x="9419" y="4441"/>
                    <a:pt x="9395" y="4262"/>
                  </a:cubicBezTo>
                  <a:cubicBezTo>
                    <a:pt x="9311" y="3917"/>
                    <a:pt x="9311" y="3572"/>
                    <a:pt x="9311" y="3227"/>
                  </a:cubicBezTo>
                  <a:cubicBezTo>
                    <a:pt x="9311" y="2905"/>
                    <a:pt x="9359" y="2560"/>
                    <a:pt x="9288" y="2238"/>
                  </a:cubicBezTo>
                  <a:cubicBezTo>
                    <a:pt x="9216" y="1822"/>
                    <a:pt x="9216" y="1405"/>
                    <a:pt x="9192" y="988"/>
                  </a:cubicBezTo>
                  <a:cubicBezTo>
                    <a:pt x="9192" y="845"/>
                    <a:pt x="9181" y="703"/>
                    <a:pt x="9181" y="548"/>
                  </a:cubicBezTo>
                  <a:cubicBezTo>
                    <a:pt x="9109" y="536"/>
                    <a:pt x="9050" y="524"/>
                    <a:pt x="8990" y="524"/>
                  </a:cubicBezTo>
                  <a:cubicBezTo>
                    <a:pt x="6966" y="583"/>
                    <a:pt x="4930" y="583"/>
                    <a:pt x="2846" y="583"/>
                  </a:cubicBezTo>
                  <a:close/>
                  <a:moveTo>
                    <a:pt x="8204" y="6918"/>
                  </a:moveTo>
                  <a:cubicBezTo>
                    <a:pt x="8228" y="6298"/>
                    <a:pt x="8085" y="5727"/>
                    <a:pt x="7621" y="5286"/>
                  </a:cubicBezTo>
                  <a:cubicBezTo>
                    <a:pt x="7609" y="5275"/>
                    <a:pt x="7597" y="5239"/>
                    <a:pt x="7573" y="5215"/>
                  </a:cubicBezTo>
                  <a:cubicBezTo>
                    <a:pt x="7442" y="4977"/>
                    <a:pt x="7240" y="4822"/>
                    <a:pt x="7002" y="4715"/>
                  </a:cubicBezTo>
                  <a:cubicBezTo>
                    <a:pt x="6525" y="4513"/>
                    <a:pt x="6025" y="4441"/>
                    <a:pt x="5525" y="4513"/>
                  </a:cubicBezTo>
                  <a:cubicBezTo>
                    <a:pt x="5049" y="4584"/>
                    <a:pt x="4620" y="4774"/>
                    <a:pt x="4216" y="5013"/>
                  </a:cubicBezTo>
                  <a:cubicBezTo>
                    <a:pt x="4001" y="5132"/>
                    <a:pt x="3823" y="5251"/>
                    <a:pt x="3799" y="5525"/>
                  </a:cubicBezTo>
                  <a:cubicBezTo>
                    <a:pt x="3787" y="5608"/>
                    <a:pt x="3727" y="5703"/>
                    <a:pt x="3680" y="5786"/>
                  </a:cubicBezTo>
                  <a:cubicBezTo>
                    <a:pt x="3525" y="6060"/>
                    <a:pt x="3442" y="6346"/>
                    <a:pt x="3549" y="6656"/>
                  </a:cubicBezTo>
                  <a:cubicBezTo>
                    <a:pt x="3561" y="6703"/>
                    <a:pt x="3561" y="6739"/>
                    <a:pt x="3561" y="6787"/>
                  </a:cubicBezTo>
                  <a:cubicBezTo>
                    <a:pt x="3608" y="7060"/>
                    <a:pt x="3680" y="7322"/>
                    <a:pt x="3704" y="7584"/>
                  </a:cubicBezTo>
                  <a:cubicBezTo>
                    <a:pt x="3739" y="7906"/>
                    <a:pt x="3989" y="8084"/>
                    <a:pt x="4168" y="8299"/>
                  </a:cubicBezTo>
                  <a:cubicBezTo>
                    <a:pt x="4406" y="8632"/>
                    <a:pt x="4716" y="8882"/>
                    <a:pt x="5156" y="8930"/>
                  </a:cubicBezTo>
                  <a:cubicBezTo>
                    <a:pt x="5228" y="8942"/>
                    <a:pt x="5299" y="8954"/>
                    <a:pt x="5347" y="9001"/>
                  </a:cubicBezTo>
                  <a:cubicBezTo>
                    <a:pt x="5537" y="9192"/>
                    <a:pt x="5752" y="9180"/>
                    <a:pt x="5990" y="9096"/>
                  </a:cubicBezTo>
                  <a:cubicBezTo>
                    <a:pt x="6073" y="9061"/>
                    <a:pt x="6180" y="9037"/>
                    <a:pt x="6263" y="9001"/>
                  </a:cubicBezTo>
                  <a:cubicBezTo>
                    <a:pt x="6859" y="8894"/>
                    <a:pt x="7311" y="8537"/>
                    <a:pt x="7728" y="8144"/>
                  </a:cubicBezTo>
                  <a:cubicBezTo>
                    <a:pt x="8038" y="7834"/>
                    <a:pt x="8288" y="7441"/>
                    <a:pt x="8204" y="6918"/>
                  </a:cubicBezTo>
                  <a:close/>
                  <a:moveTo>
                    <a:pt x="10288" y="12418"/>
                  </a:moveTo>
                  <a:cubicBezTo>
                    <a:pt x="10050" y="11656"/>
                    <a:pt x="9573" y="11085"/>
                    <a:pt x="9181" y="10466"/>
                  </a:cubicBezTo>
                  <a:cubicBezTo>
                    <a:pt x="9157" y="10406"/>
                    <a:pt x="9097" y="10347"/>
                    <a:pt x="9050" y="10299"/>
                  </a:cubicBezTo>
                  <a:cubicBezTo>
                    <a:pt x="9002" y="10251"/>
                    <a:pt x="8966" y="10239"/>
                    <a:pt x="8919" y="10204"/>
                  </a:cubicBezTo>
                  <a:cubicBezTo>
                    <a:pt x="8633" y="10251"/>
                    <a:pt x="8454" y="10466"/>
                    <a:pt x="8228" y="10585"/>
                  </a:cubicBezTo>
                  <a:cubicBezTo>
                    <a:pt x="8192" y="10609"/>
                    <a:pt x="8145" y="10716"/>
                    <a:pt x="8157" y="10775"/>
                  </a:cubicBezTo>
                  <a:cubicBezTo>
                    <a:pt x="8168" y="10859"/>
                    <a:pt x="8216" y="10966"/>
                    <a:pt x="8276" y="11037"/>
                  </a:cubicBezTo>
                  <a:cubicBezTo>
                    <a:pt x="8395" y="11216"/>
                    <a:pt x="8526" y="11382"/>
                    <a:pt x="8669" y="11549"/>
                  </a:cubicBezTo>
                  <a:cubicBezTo>
                    <a:pt x="8919" y="11871"/>
                    <a:pt x="9181" y="12204"/>
                    <a:pt x="9454" y="12514"/>
                  </a:cubicBezTo>
                  <a:cubicBezTo>
                    <a:pt x="9514" y="12585"/>
                    <a:pt x="9621" y="12621"/>
                    <a:pt x="9704" y="12680"/>
                  </a:cubicBezTo>
                  <a:cubicBezTo>
                    <a:pt x="9895" y="12597"/>
                    <a:pt x="10073" y="12502"/>
                    <a:pt x="10288" y="12418"/>
                  </a:cubicBezTo>
                  <a:close/>
                  <a:moveTo>
                    <a:pt x="1108" y="2393"/>
                  </a:moveTo>
                  <a:cubicBezTo>
                    <a:pt x="1287" y="2500"/>
                    <a:pt x="1453" y="2453"/>
                    <a:pt x="1620" y="2477"/>
                  </a:cubicBezTo>
                  <a:cubicBezTo>
                    <a:pt x="1787" y="2488"/>
                    <a:pt x="1942" y="2631"/>
                    <a:pt x="2144" y="2512"/>
                  </a:cubicBezTo>
                  <a:cubicBezTo>
                    <a:pt x="2156" y="2238"/>
                    <a:pt x="2203" y="1941"/>
                    <a:pt x="2275" y="1655"/>
                  </a:cubicBezTo>
                  <a:cubicBezTo>
                    <a:pt x="2323" y="1500"/>
                    <a:pt x="2323" y="1322"/>
                    <a:pt x="2275" y="1143"/>
                  </a:cubicBezTo>
                  <a:cubicBezTo>
                    <a:pt x="2084" y="1262"/>
                    <a:pt x="1406" y="1953"/>
                    <a:pt x="1156" y="2238"/>
                  </a:cubicBezTo>
                  <a:cubicBezTo>
                    <a:pt x="1132" y="2274"/>
                    <a:pt x="1120" y="2334"/>
                    <a:pt x="1108" y="2393"/>
                  </a:cubicBezTo>
                  <a:close/>
                  <a:moveTo>
                    <a:pt x="7978" y="9275"/>
                  </a:moveTo>
                  <a:cubicBezTo>
                    <a:pt x="7966" y="9120"/>
                    <a:pt x="7930" y="9001"/>
                    <a:pt x="7752" y="8942"/>
                  </a:cubicBezTo>
                  <a:cubicBezTo>
                    <a:pt x="7597" y="9061"/>
                    <a:pt x="7418" y="9204"/>
                    <a:pt x="7240" y="9323"/>
                  </a:cubicBezTo>
                  <a:cubicBezTo>
                    <a:pt x="7276" y="9477"/>
                    <a:pt x="7371" y="9573"/>
                    <a:pt x="7514" y="9573"/>
                  </a:cubicBezTo>
                  <a:cubicBezTo>
                    <a:pt x="7728" y="9585"/>
                    <a:pt x="7847" y="9406"/>
                    <a:pt x="7978" y="927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5"/>
            <p:cNvSpPr/>
            <p:nvPr/>
          </p:nvSpPr>
          <p:spPr>
            <a:xfrm>
              <a:off x="2623825" y="2430500"/>
              <a:ext cx="109575" cy="16075"/>
            </a:xfrm>
            <a:custGeom>
              <a:avLst/>
              <a:gdLst/>
              <a:ahLst/>
              <a:cxnLst/>
              <a:rect l="l" t="t" r="r" b="b"/>
              <a:pathLst>
                <a:path w="4383" h="643" extrusionOk="0">
                  <a:moveTo>
                    <a:pt x="3787" y="464"/>
                  </a:moveTo>
                  <a:lnTo>
                    <a:pt x="1846" y="464"/>
                  </a:lnTo>
                  <a:cubicBezTo>
                    <a:pt x="1644" y="464"/>
                    <a:pt x="1429" y="500"/>
                    <a:pt x="1203" y="560"/>
                  </a:cubicBezTo>
                  <a:cubicBezTo>
                    <a:pt x="894" y="643"/>
                    <a:pt x="548" y="595"/>
                    <a:pt x="227" y="572"/>
                  </a:cubicBezTo>
                  <a:cubicBezTo>
                    <a:pt x="179" y="572"/>
                    <a:pt x="132" y="560"/>
                    <a:pt x="108" y="524"/>
                  </a:cubicBezTo>
                  <a:cubicBezTo>
                    <a:pt x="60" y="476"/>
                    <a:pt x="1" y="417"/>
                    <a:pt x="1" y="357"/>
                  </a:cubicBezTo>
                  <a:cubicBezTo>
                    <a:pt x="1" y="298"/>
                    <a:pt x="72" y="226"/>
                    <a:pt x="120" y="214"/>
                  </a:cubicBezTo>
                  <a:cubicBezTo>
                    <a:pt x="227" y="179"/>
                    <a:pt x="346" y="167"/>
                    <a:pt x="465" y="167"/>
                  </a:cubicBezTo>
                  <a:cubicBezTo>
                    <a:pt x="739" y="155"/>
                    <a:pt x="1025" y="179"/>
                    <a:pt x="1310" y="48"/>
                  </a:cubicBezTo>
                  <a:cubicBezTo>
                    <a:pt x="1406" y="0"/>
                    <a:pt x="1501" y="36"/>
                    <a:pt x="1608" y="36"/>
                  </a:cubicBezTo>
                  <a:cubicBezTo>
                    <a:pt x="2310" y="36"/>
                    <a:pt x="3013" y="36"/>
                    <a:pt x="3727" y="12"/>
                  </a:cubicBezTo>
                  <a:cubicBezTo>
                    <a:pt x="3870" y="12"/>
                    <a:pt x="4001" y="12"/>
                    <a:pt x="4156" y="36"/>
                  </a:cubicBezTo>
                  <a:cubicBezTo>
                    <a:pt x="4287" y="48"/>
                    <a:pt x="4382" y="143"/>
                    <a:pt x="4382" y="262"/>
                  </a:cubicBezTo>
                  <a:cubicBezTo>
                    <a:pt x="4382" y="357"/>
                    <a:pt x="4299" y="476"/>
                    <a:pt x="4168" y="500"/>
                  </a:cubicBezTo>
                  <a:cubicBezTo>
                    <a:pt x="4037" y="512"/>
                    <a:pt x="3918" y="512"/>
                    <a:pt x="3787" y="5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5"/>
            <p:cNvSpPr/>
            <p:nvPr/>
          </p:nvSpPr>
          <p:spPr>
            <a:xfrm>
              <a:off x="2645550" y="2505800"/>
              <a:ext cx="71475" cy="75625"/>
            </a:xfrm>
            <a:custGeom>
              <a:avLst/>
              <a:gdLst/>
              <a:ahLst/>
              <a:cxnLst/>
              <a:rect l="l" t="t" r="r" b="b"/>
              <a:pathLst>
                <a:path w="2859" h="3025" extrusionOk="0">
                  <a:moveTo>
                    <a:pt x="1906" y="2191"/>
                  </a:moveTo>
                  <a:cubicBezTo>
                    <a:pt x="1346" y="2108"/>
                    <a:pt x="1025" y="2132"/>
                    <a:pt x="739" y="2215"/>
                  </a:cubicBezTo>
                  <a:cubicBezTo>
                    <a:pt x="656" y="2322"/>
                    <a:pt x="691" y="2465"/>
                    <a:pt x="668" y="2584"/>
                  </a:cubicBezTo>
                  <a:cubicBezTo>
                    <a:pt x="632" y="2810"/>
                    <a:pt x="537" y="2965"/>
                    <a:pt x="382" y="2977"/>
                  </a:cubicBezTo>
                  <a:cubicBezTo>
                    <a:pt x="239" y="2989"/>
                    <a:pt x="84" y="2822"/>
                    <a:pt x="36" y="2584"/>
                  </a:cubicBezTo>
                  <a:cubicBezTo>
                    <a:pt x="25" y="2513"/>
                    <a:pt x="1" y="2441"/>
                    <a:pt x="25" y="2382"/>
                  </a:cubicBezTo>
                  <a:cubicBezTo>
                    <a:pt x="179" y="1953"/>
                    <a:pt x="215" y="1489"/>
                    <a:pt x="429" y="1072"/>
                  </a:cubicBezTo>
                  <a:cubicBezTo>
                    <a:pt x="537" y="858"/>
                    <a:pt x="632" y="667"/>
                    <a:pt x="739" y="465"/>
                  </a:cubicBezTo>
                  <a:cubicBezTo>
                    <a:pt x="906" y="131"/>
                    <a:pt x="1263" y="0"/>
                    <a:pt x="1560" y="179"/>
                  </a:cubicBezTo>
                  <a:cubicBezTo>
                    <a:pt x="1882" y="381"/>
                    <a:pt x="2168" y="655"/>
                    <a:pt x="2227" y="1084"/>
                  </a:cubicBezTo>
                  <a:cubicBezTo>
                    <a:pt x="2227" y="1131"/>
                    <a:pt x="2227" y="1179"/>
                    <a:pt x="2263" y="1203"/>
                  </a:cubicBezTo>
                  <a:cubicBezTo>
                    <a:pt x="2394" y="1548"/>
                    <a:pt x="2537" y="1893"/>
                    <a:pt x="2692" y="2227"/>
                  </a:cubicBezTo>
                  <a:cubicBezTo>
                    <a:pt x="2715" y="2310"/>
                    <a:pt x="2763" y="2382"/>
                    <a:pt x="2799" y="2465"/>
                  </a:cubicBezTo>
                  <a:cubicBezTo>
                    <a:pt x="2858" y="2608"/>
                    <a:pt x="2823" y="2727"/>
                    <a:pt x="2751" y="2846"/>
                  </a:cubicBezTo>
                  <a:cubicBezTo>
                    <a:pt x="2644" y="3001"/>
                    <a:pt x="2418" y="3024"/>
                    <a:pt x="2299" y="2870"/>
                  </a:cubicBezTo>
                  <a:cubicBezTo>
                    <a:pt x="2215" y="2751"/>
                    <a:pt x="2144" y="2608"/>
                    <a:pt x="2061" y="2465"/>
                  </a:cubicBezTo>
                  <a:cubicBezTo>
                    <a:pt x="2001" y="2370"/>
                    <a:pt x="1941" y="2274"/>
                    <a:pt x="1906" y="2191"/>
                  </a:cubicBezTo>
                  <a:close/>
                  <a:moveTo>
                    <a:pt x="1251" y="822"/>
                  </a:moveTo>
                  <a:cubicBezTo>
                    <a:pt x="1132" y="1072"/>
                    <a:pt x="1060" y="1298"/>
                    <a:pt x="1037" y="1548"/>
                  </a:cubicBezTo>
                  <a:cubicBezTo>
                    <a:pt x="1251" y="1572"/>
                    <a:pt x="1441" y="1608"/>
                    <a:pt x="1632" y="1512"/>
                  </a:cubicBezTo>
                  <a:cubicBezTo>
                    <a:pt x="1584" y="1239"/>
                    <a:pt x="1632" y="953"/>
                    <a:pt x="1251"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074" name="Picture 2" descr="Figures report a drop from 86 per cent of parents reading with their five-year-olds to just 38 per cent with 11-year-ol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1688" y="970174"/>
            <a:ext cx="2503624" cy="1850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7131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7" name="Google Shape;347;p32"/>
          <p:cNvSpPr/>
          <p:nvPr/>
        </p:nvSpPr>
        <p:spPr>
          <a:xfrm>
            <a:off x="4636531" y="4517537"/>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5" name="Google Shape;355;p32"/>
          <p:cNvGrpSpPr/>
          <p:nvPr/>
        </p:nvGrpSpPr>
        <p:grpSpPr>
          <a:xfrm>
            <a:off x="8353164" y="4299857"/>
            <a:ext cx="542844" cy="630306"/>
            <a:chOff x="1731150" y="1748550"/>
            <a:chExt cx="228625" cy="313175"/>
          </a:xfrm>
        </p:grpSpPr>
        <p:sp>
          <p:nvSpPr>
            <p:cNvPr id="356" name="Google Shape;356;p32"/>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000249" y="642937"/>
            <a:ext cx="5143500" cy="3857625"/>
          </a:xfrm>
          <a:prstGeom prst="rect">
            <a:avLst/>
          </a:prstGeom>
        </p:spPr>
      </p:pic>
    </p:spTree>
    <p:extLst>
      <p:ext uri="{BB962C8B-B14F-4D97-AF65-F5344CB8AC3E}">
        <p14:creationId xmlns:p14="http://schemas.microsoft.com/office/powerpoint/2010/main" val="366933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8386" y="199041"/>
            <a:ext cx="6348248" cy="4761186"/>
          </a:xfrm>
          <a:prstGeom prst="rect">
            <a:avLst/>
          </a:prstGeom>
        </p:spPr>
      </p:pic>
    </p:spTree>
    <p:extLst>
      <p:ext uri="{BB962C8B-B14F-4D97-AF65-F5344CB8AC3E}">
        <p14:creationId xmlns:p14="http://schemas.microsoft.com/office/powerpoint/2010/main" val="3932393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C603B2-D4AA-B663-7B38-AECC606570C4}"/>
              </a:ext>
            </a:extLst>
          </p:cNvPr>
          <p:cNvPicPr>
            <a:picLocks noChangeAspect="1"/>
          </p:cNvPicPr>
          <p:nvPr/>
        </p:nvPicPr>
        <p:blipFill>
          <a:blip r:embed="rId3"/>
          <a:stretch>
            <a:fillRect/>
          </a:stretch>
        </p:blipFill>
        <p:spPr>
          <a:xfrm>
            <a:off x="2521408" y="-1"/>
            <a:ext cx="3972091" cy="5316279"/>
          </a:xfrm>
          <a:prstGeom prst="rect">
            <a:avLst/>
          </a:prstGeom>
        </p:spPr>
      </p:pic>
    </p:spTree>
    <p:extLst>
      <p:ext uri="{BB962C8B-B14F-4D97-AF65-F5344CB8AC3E}">
        <p14:creationId xmlns:p14="http://schemas.microsoft.com/office/powerpoint/2010/main" val="2566438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grpSp>
        <p:nvGrpSpPr>
          <p:cNvPr id="460" name="Google Shape;460;p39"/>
          <p:cNvGrpSpPr/>
          <p:nvPr/>
        </p:nvGrpSpPr>
        <p:grpSpPr>
          <a:xfrm>
            <a:off x="6903790" y="4410648"/>
            <a:ext cx="1996490" cy="658597"/>
            <a:chOff x="6999675" y="4238205"/>
            <a:chExt cx="1996490" cy="658597"/>
          </a:xfrm>
        </p:grpSpPr>
        <p:grpSp>
          <p:nvGrpSpPr>
            <p:cNvPr id="461" name="Google Shape;461;p39"/>
            <p:cNvGrpSpPr/>
            <p:nvPr/>
          </p:nvGrpSpPr>
          <p:grpSpPr>
            <a:xfrm>
              <a:off x="8525769" y="4238205"/>
              <a:ext cx="470396" cy="644389"/>
              <a:chOff x="1731150" y="1748550"/>
              <a:chExt cx="228625" cy="313175"/>
            </a:xfrm>
          </p:grpSpPr>
          <p:sp>
            <p:nvSpPr>
              <p:cNvPr id="462" name="Google Shape;462;p39"/>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9"/>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9"/>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9"/>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9"/>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9"/>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9"/>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9" name="Google Shape;469;p39"/>
            <p:cNvSpPr/>
            <p:nvPr/>
          </p:nvSpPr>
          <p:spPr>
            <a:xfrm>
              <a:off x="6999675" y="4779150"/>
              <a:ext cx="1551855" cy="117652"/>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19050" cap="flat" cmpd="sng">
              <a:solidFill>
                <a:schemeClr val="dk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2" name="Google Shape;472;p39"/>
          <p:cNvSpPr txBox="1">
            <a:spLocks noGrp="1"/>
          </p:cNvSpPr>
          <p:nvPr>
            <p:ph type="subTitle" idx="1"/>
          </p:nvPr>
        </p:nvSpPr>
        <p:spPr>
          <a:xfrm>
            <a:off x="6007924" y="539375"/>
            <a:ext cx="2658731" cy="448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READING 5X A WEEK</a:t>
            </a:r>
            <a:endParaRPr dirty="0"/>
          </a:p>
        </p:txBody>
      </p:sp>
      <p:sp>
        <p:nvSpPr>
          <p:cNvPr id="473" name="Google Shape;473;p39"/>
          <p:cNvSpPr txBox="1">
            <a:spLocks noGrp="1"/>
          </p:cNvSpPr>
          <p:nvPr>
            <p:ph type="subTitle" idx="3"/>
          </p:nvPr>
        </p:nvSpPr>
        <p:spPr>
          <a:xfrm>
            <a:off x="6007925" y="893699"/>
            <a:ext cx="2423100" cy="713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Decodable and Share a Story books</a:t>
            </a:r>
            <a:endParaRPr dirty="0"/>
          </a:p>
        </p:txBody>
      </p:sp>
      <p:sp>
        <p:nvSpPr>
          <p:cNvPr id="475" name="Google Shape;475;p39"/>
          <p:cNvSpPr txBox="1">
            <a:spLocks noGrp="1"/>
          </p:cNvSpPr>
          <p:nvPr>
            <p:ph type="subTitle" idx="5"/>
          </p:nvPr>
        </p:nvSpPr>
        <p:spPr>
          <a:xfrm>
            <a:off x="6007925" y="2038038"/>
            <a:ext cx="2423100" cy="448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FLASHCARDS</a:t>
            </a:r>
            <a:endParaRPr dirty="0"/>
          </a:p>
        </p:txBody>
      </p:sp>
      <p:sp>
        <p:nvSpPr>
          <p:cNvPr id="476" name="Google Shape;476;p39"/>
          <p:cNvSpPr txBox="1">
            <a:spLocks noGrp="1"/>
          </p:cNvSpPr>
          <p:nvPr>
            <p:ph type="subTitle" idx="6"/>
          </p:nvPr>
        </p:nvSpPr>
        <p:spPr>
          <a:xfrm>
            <a:off x="6007925" y="2392361"/>
            <a:ext cx="2423100" cy="713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These are in your pack.</a:t>
            </a:r>
            <a:endParaRPr dirty="0"/>
          </a:p>
        </p:txBody>
      </p:sp>
      <p:sp>
        <p:nvSpPr>
          <p:cNvPr id="478" name="Google Shape;478;p39"/>
          <p:cNvSpPr txBox="1">
            <a:spLocks noGrp="1"/>
          </p:cNvSpPr>
          <p:nvPr>
            <p:ph type="subTitle" idx="8"/>
          </p:nvPr>
        </p:nvSpPr>
        <p:spPr>
          <a:xfrm>
            <a:off x="6007925" y="3534413"/>
            <a:ext cx="2423100" cy="448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PSEUDO WORDS</a:t>
            </a:r>
            <a:endParaRPr dirty="0"/>
          </a:p>
        </p:txBody>
      </p:sp>
      <p:sp>
        <p:nvSpPr>
          <p:cNvPr id="479" name="Google Shape;479;p39"/>
          <p:cNvSpPr txBox="1">
            <a:spLocks noGrp="1"/>
          </p:cNvSpPr>
          <p:nvPr>
            <p:ph type="subTitle" idx="9"/>
          </p:nvPr>
        </p:nvSpPr>
        <p:spPr>
          <a:xfrm>
            <a:off x="6007925" y="3888736"/>
            <a:ext cx="2423100" cy="713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Practise these decodable real and pseudo words with your child</a:t>
            </a:r>
            <a:endParaRPr dirty="0"/>
          </a:p>
        </p:txBody>
      </p:sp>
      <p:sp>
        <p:nvSpPr>
          <p:cNvPr id="490" name="Google Shape;490;p39"/>
          <p:cNvSpPr/>
          <p:nvPr/>
        </p:nvSpPr>
        <p:spPr>
          <a:xfrm rot="2006702">
            <a:off x="483176" y="4136666"/>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stretch>
            <a:fillRect/>
          </a:stretch>
        </p:blipFill>
        <p:spPr>
          <a:xfrm>
            <a:off x="207674" y="62113"/>
            <a:ext cx="3752850" cy="3990975"/>
          </a:xfrm>
          <a:prstGeom prst="rect">
            <a:avLst/>
          </a:prstGeom>
        </p:spPr>
      </p:pic>
      <p:pic>
        <p:nvPicPr>
          <p:cNvPr id="40" name="Picture 6" descr="https://home.oxfordowl.co.uk/wp-content/uploads/2022/06/Project-X-Alien-Adventures-Orange-Mixed-pack-x-6-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2298" y="714399"/>
            <a:ext cx="1114475" cy="78013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4429779" y="2262138"/>
            <a:ext cx="1499511" cy="597549"/>
          </a:xfrm>
          <a:prstGeom prst="rect">
            <a:avLst/>
          </a:prstGeom>
        </p:spPr>
      </p:pic>
      <p:pic>
        <p:nvPicPr>
          <p:cNvPr id="8" name="Picture 7"/>
          <p:cNvPicPr>
            <a:picLocks noChangeAspect="1"/>
          </p:cNvPicPr>
          <p:nvPr/>
        </p:nvPicPr>
        <p:blipFill>
          <a:blip r:embed="rId6"/>
          <a:stretch>
            <a:fillRect/>
          </a:stretch>
        </p:blipFill>
        <p:spPr>
          <a:xfrm>
            <a:off x="4530273" y="3663447"/>
            <a:ext cx="1357006" cy="1027379"/>
          </a:xfrm>
          <a:prstGeom prst="rect">
            <a:avLst/>
          </a:prstGeom>
        </p:spPr>
      </p:pic>
      <p:pic>
        <p:nvPicPr>
          <p:cNvPr id="4" name="Picture 3">
            <a:extLst>
              <a:ext uri="{FF2B5EF4-FFF2-40B4-BE49-F238E27FC236}">
                <a16:creationId xmlns:a16="http://schemas.microsoft.com/office/drawing/2014/main" id="{59A511C6-B421-7DF1-1C04-B18D86DDB6C6}"/>
              </a:ext>
            </a:extLst>
          </p:cNvPr>
          <p:cNvPicPr>
            <a:picLocks noChangeAspect="1"/>
          </p:cNvPicPr>
          <p:nvPr/>
        </p:nvPicPr>
        <p:blipFill>
          <a:blip r:embed="rId7"/>
          <a:stretch>
            <a:fillRect/>
          </a:stretch>
        </p:blipFill>
        <p:spPr>
          <a:xfrm>
            <a:off x="601182" y="3838653"/>
            <a:ext cx="2965833" cy="1186333"/>
          </a:xfrm>
          <a:prstGeom prst="rect">
            <a:avLst/>
          </a:prstGeom>
        </p:spPr>
      </p:pic>
    </p:spTree>
    <p:extLst>
      <p:ext uri="{BB962C8B-B14F-4D97-AF65-F5344CB8AC3E}">
        <p14:creationId xmlns:p14="http://schemas.microsoft.com/office/powerpoint/2010/main" val="814904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5">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76">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78">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7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2" grpId="0" build="p"/>
      <p:bldP spid="473" grpId="0" build="p"/>
      <p:bldP spid="475" grpId="0" build="p"/>
      <p:bldP spid="476" grpId="0" build="p"/>
      <p:bldP spid="478" grpId="0" build="p"/>
      <p:bldP spid="47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7" name="Google Shape;397;p35"/>
          <p:cNvSpPr/>
          <p:nvPr/>
        </p:nvSpPr>
        <p:spPr>
          <a:xfrm>
            <a:off x="1602119" y="22381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5"/>
          <p:cNvSpPr txBox="1">
            <a:spLocks noGrp="1"/>
          </p:cNvSpPr>
          <p:nvPr>
            <p:ph type="title"/>
          </p:nvPr>
        </p:nvSpPr>
        <p:spPr>
          <a:xfrm>
            <a:off x="1885200" y="3630828"/>
            <a:ext cx="5376600" cy="61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Questions</a:t>
            </a:r>
            <a:endParaRPr dirty="0"/>
          </a:p>
        </p:txBody>
      </p:sp>
      <p:sp>
        <p:nvSpPr>
          <p:cNvPr id="400" name="Google Shape;400;p35"/>
          <p:cNvSpPr txBox="1">
            <a:spLocks noGrp="1"/>
          </p:cNvSpPr>
          <p:nvPr>
            <p:ph type="title" idx="2"/>
          </p:nvPr>
        </p:nvSpPr>
        <p:spPr>
          <a:xfrm>
            <a:off x="1824819" y="533375"/>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04</a:t>
            </a:r>
            <a:endParaRPr dirty="0"/>
          </a:p>
        </p:txBody>
      </p:sp>
      <p:sp>
        <p:nvSpPr>
          <p:cNvPr id="401" name="Google Shape;401;p35"/>
          <p:cNvSpPr/>
          <p:nvPr/>
        </p:nvSpPr>
        <p:spPr>
          <a:xfrm rot="2006702">
            <a:off x="575351" y="3885266"/>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5"/>
          <p:cNvSpPr/>
          <p:nvPr/>
        </p:nvSpPr>
        <p:spPr>
          <a:xfrm>
            <a:off x="1108371" y="340643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3" name="Google Shape;403;p35"/>
          <p:cNvGrpSpPr/>
          <p:nvPr/>
        </p:nvGrpSpPr>
        <p:grpSpPr>
          <a:xfrm>
            <a:off x="7533511" y="2129240"/>
            <a:ext cx="843483" cy="1025071"/>
            <a:chOff x="2537500" y="2379600"/>
            <a:chExt cx="272100" cy="330700"/>
          </a:xfrm>
        </p:grpSpPr>
        <p:sp>
          <p:nvSpPr>
            <p:cNvPr id="404" name="Google Shape;404;p35"/>
            <p:cNvSpPr/>
            <p:nvPr/>
          </p:nvSpPr>
          <p:spPr>
            <a:xfrm>
              <a:off x="2554775" y="2394175"/>
              <a:ext cx="223275" cy="260475"/>
            </a:xfrm>
            <a:custGeom>
              <a:avLst/>
              <a:gdLst/>
              <a:ahLst/>
              <a:cxnLst/>
              <a:rect l="l" t="t" r="r" b="b"/>
              <a:pathLst>
                <a:path w="8931" h="10419" extrusionOk="0">
                  <a:moveTo>
                    <a:pt x="2155" y="0"/>
                  </a:moveTo>
                  <a:lnTo>
                    <a:pt x="8335" y="0"/>
                  </a:lnTo>
                  <a:cubicBezTo>
                    <a:pt x="8394" y="0"/>
                    <a:pt x="8430" y="12"/>
                    <a:pt x="8525" y="24"/>
                  </a:cubicBezTo>
                  <a:cubicBezTo>
                    <a:pt x="8537" y="179"/>
                    <a:pt x="8537" y="322"/>
                    <a:pt x="8537" y="453"/>
                  </a:cubicBezTo>
                  <a:cubicBezTo>
                    <a:pt x="8537" y="870"/>
                    <a:pt x="8537" y="1298"/>
                    <a:pt x="8632" y="1703"/>
                  </a:cubicBezTo>
                  <a:cubicBezTo>
                    <a:pt x="8692" y="2025"/>
                    <a:pt x="8656" y="2358"/>
                    <a:pt x="8656" y="2703"/>
                  </a:cubicBezTo>
                  <a:cubicBezTo>
                    <a:pt x="8656" y="3048"/>
                    <a:pt x="8668" y="3394"/>
                    <a:pt x="8728" y="3727"/>
                  </a:cubicBezTo>
                  <a:cubicBezTo>
                    <a:pt x="8763" y="3894"/>
                    <a:pt x="8763" y="4072"/>
                    <a:pt x="8763" y="4251"/>
                  </a:cubicBezTo>
                  <a:cubicBezTo>
                    <a:pt x="8763" y="5180"/>
                    <a:pt x="8751" y="6096"/>
                    <a:pt x="8751" y="7025"/>
                  </a:cubicBezTo>
                  <a:cubicBezTo>
                    <a:pt x="8751" y="7180"/>
                    <a:pt x="8763" y="7335"/>
                    <a:pt x="8787" y="7501"/>
                  </a:cubicBezTo>
                  <a:cubicBezTo>
                    <a:pt x="8930" y="8109"/>
                    <a:pt x="8871" y="8728"/>
                    <a:pt x="8835" y="9347"/>
                  </a:cubicBezTo>
                  <a:cubicBezTo>
                    <a:pt x="8835" y="9359"/>
                    <a:pt x="8823" y="9359"/>
                    <a:pt x="8787" y="9383"/>
                  </a:cubicBezTo>
                  <a:lnTo>
                    <a:pt x="8573" y="9168"/>
                  </a:lnTo>
                  <a:cubicBezTo>
                    <a:pt x="8466" y="9061"/>
                    <a:pt x="8347" y="9049"/>
                    <a:pt x="8216" y="9085"/>
                  </a:cubicBezTo>
                  <a:cubicBezTo>
                    <a:pt x="8097" y="9133"/>
                    <a:pt x="7978" y="9180"/>
                    <a:pt x="7823" y="9240"/>
                  </a:cubicBezTo>
                  <a:cubicBezTo>
                    <a:pt x="7799" y="9133"/>
                    <a:pt x="7751" y="9049"/>
                    <a:pt x="7763" y="8990"/>
                  </a:cubicBezTo>
                  <a:cubicBezTo>
                    <a:pt x="7858" y="8632"/>
                    <a:pt x="7751" y="8299"/>
                    <a:pt x="7561" y="7978"/>
                  </a:cubicBezTo>
                  <a:cubicBezTo>
                    <a:pt x="7632" y="7870"/>
                    <a:pt x="7704" y="7751"/>
                    <a:pt x="7775" y="7632"/>
                  </a:cubicBezTo>
                  <a:cubicBezTo>
                    <a:pt x="8180" y="7001"/>
                    <a:pt x="8132" y="7216"/>
                    <a:pt x="8132" y="6466"/>
                  </a:cubicBezTo>
                  <a:lnTo>
                    <a:pt x="8132" y="6132"/>
                  </a:lnTo>
                  <a:cubicBezTo>
                    <a:pt x="8120" y="5477"/>
                    <a:pt x="7942" y="4882"/>
                    <a:pt x="7466" y="4406"/>
                  </a:cubicBezTo>
                  <a:cubicBezTo>
                    <a:pt x="7275" y="4191"/>
                    <a:pt x="7096" y="3965"/>
                    <a:pt x="6906" y="3751"/>
                  </a:cubicBezTo>
                  <a:cubicBezTo>
                    <a:pt x="6977" y="3715"/>
                    <a:pt x="7085" y="3703"/>
                    <a:pt x="7156" y="3644"/>
                  </a:cubicBezTo>
                  <a:cubicBezTo>
                    <a:pt x="7204" y="3608"/>
                    <a:pt x="7263" y="3525"/>
                    <a:pt x="7239" y="3465"/>
                  </a:cubicBezTo>
                  <a:cubicBezTo>
                    <a:pt x="7239" y="3406"/>
                    <a:pt x="7168" y="3346"/>
                    <a:pt x="7120" y="3310"/>
                  </a:cubicBezTo>
                  <a:cubicBezTo>
                    <a:pt x="7085" y="3287"/>
                    <a:pt x="7025" y="3287"/>
                    <a:pt x="6966" y="3287"/>
                  </a:cubicBezTo>
                  <a:cubicBezTo>
                    <a:pt x="6489" y="3287"/>
                    <a:pt x="6013" y="3215"/>
                    <a:pt x="5537" y="3287"/>
                  </a:cubicBezTo>
                  <a:cubicBezTo>
                    <a:pt x="4406" y="3453"/>
                    <a:pt x="3251" y="3358"/>
                    <a:pt x="2120" y="3370"/>
                  </a:cubicBezTo>
                  <a:cubicBezTo>
                    <a:pt x="1810" y="3370"/>
                    <a:pt x="1489" y="3358"/>
                    <a:pt x="1167" y="3370"/>
                  </a:cubicBezTo>
                  <a:cubicBezTo>
                    <a:pt x="929" y="3370"/>
                    <a:pt x="929" y="3394"/>
                    <a:pt x="739" y="3596"/>
                  </a:cubicBezTo>
                  <a:cubicBezTo>
                    <a:pt x="774" y="3727"/>
                    <a:pt x="870" y="3787"/>
                    <a:pt x="977" y="3810"/>
                  </a:cubicBezTo>
                  <a:cubicBezTo>
                    <a:pt x="1108" y="3834"/>
                    <a:pt x="1262" y="3834"/>
                    <a:pt x="1405" y="3834"/>
                  </a:cubicBezTo>
                  <a:cubicBezTo>
                    <a:pt x="2001" y="3834"/>
                    <a:pt x="2584" y="3822"/>
                    <a:pt x="3179" y="3822"/>
                  </a:cubicBezTo>
                  <a:cubicBezTo>
                    <a:pt x="3275" y="3822"/>
                    <a:pt x="3370" y="3834"/>
                    <a:pt x="3465" y="3834"/>
                  </a:cubicBezTo>
                  <a:cubicBezTo>
                    <a:pt x="3513" y="3965"/>
                    <a:pt x="3417" y="4013"/>
                    <a:pt x="3358" y="4072"/>
                  </a:cubicBezTo>
                  <a:cubicBezTo>
                    <a:pt x="3251" y="4180"/>
                    <a:pt x="3132" y="4251"/>
                    <a:pt x="3036" y="4358"/>
                  </a:cubicBezTo>
                  <a:cubicBezTo>
                    <a:pt x="2894" y="4477"/>
                    <a:pt x="2798" y="4596"/>
                    <a:pt x="2763" y="4787"/>
                  </a:cubicBezTo>
                  <a:cubicBezTo>
                    <a:pt x="2751" y="4858"/>
                    <a:pt x="2691" y="4942"/>
                    <a:pt x="2632" y="5013"/>
                  </a:cubicBezTo>
                  <a:lnTo>
                    <a:pt x="1370" y="5013"/>
                  </a:lnTo>
                  <a:cubicBezTo>
                    <a:pt x="1262" y="5013"/>
                    <a:pt x="1155" y="5001"/>
                    <a:pt x="1072" y="5013"/>
                  </a:cubicBezTo>
                  <a:cubicBezTo>
                    <a:pt x="989" y="5025"/>
                    <a:pt x="929" y="5061"/>
                    <a:pt x="870" y="5084"/>
                  </a:cubicBezTo>
                  <a:cubicBezTo>
                    <a:pt x="750" y="5156"/>
                    <a:pt x="750" y="5323"/>
                    <a:pt x="870" y="5418"/>
                  </a:cubicBezTo>
                  <a:cubicBezTo>
                    <a:pt x="977" y="5501"/>
                    <a:pt x="1108" y="5513"/>
                    <a:pt x="1251" y="5513"/>
                  </a:cubicBezTo>
                  <a:lnTo>
                    <a:pt x="2108" y="5513"/>
                  </a:lnTo>
                  <a:cubicBezTo>
                    <a:pt x="2203" y="5513"/>
                    <a:pt x="2274" y="5537"/>
                    <a:pt x="2358" y="5549"/>
                  </a:cubicBezTo>
                  <a:cubicBezTo>
                    <a:pt x="2334" y="5894"/>
                    <a:pt x="2298" y="6216"/>
                    <a:pt x="2286" y="6549"/>
                  </a:cubicBezTo>
                  <a:cubicBezTo>
                    <a:pt x="2120" y="6644"/>
                    <a:pt x="1965" y="6608"/>
                    <a:pt x="1810" y="6620"/>
                  </a:cubicBezTo>
                  <a:cubicBezTo>
                    <a:pt x="1620" y="6632"/>
                    <a:pt x="1405" y="6644"/>
                    <a:pt x="1215" y="6680"/>
                  </a:cubicBezTo>
                  <a:cubicBezTo>
                    <a:pt x="1108" y="6692"/>
                    <a:pt x="1036" y="6787"/>
                    <a:pt x="1084" y="6918"/>
                  </a:cubicBezTo>
                  <a:cubicBezTo>
                    <a:pt x="1501" y="7049"/>
                    <a:pt x="1929" y="6966"/>
                    <a:pt x="2346" y="7025"/>
                  </a:cubicBezTo>
                  <a:cubicBezTo>
                    <a:pt x="2441" y="7228"/>
                    <a:pt x="2501" y="7442"/>
                    <a:pt x="2596" y="7620"/>
                  </a:cubicBezTo>
                  <a:cubicBezTo>
                    <a:pt x="2703" y="7799"/>
                    <a:pt x="2894" y="7930"/>
                    <a:pt x="2977" y="8132"/>
                  </a:cubicBezTo>
                  <a:cubicBezTo>
                    <a:pt x="2941" y="8240"/>
                    <a:pt x="2870" y="8216"/>
                    <a:pt x="2798" y="8228"/>
                  </a:cubicBezTo>
                  <a:cubicBezTo>
                    <a:pt x="2465" y="8228"/>
                    <a:pt x="2120" y="8228"/>
                    <a:pt x="1798" y="8240"/>
                  </a:cubicBezTo>
                  <a:cubicBezTo>
                    <a:pt x="1667" y="8240"/>
                    <a:pt x="1512" y="8287"/>
                    <a:pt x="1381" y="8335"/>
                  </a:cubicBezTo>
                  <a:cubicBezTo>
                    <a:pt x="1334" y="8347"/>
                    <a:pt x="1286" y="8418"/>
                    <a:pt x="1286" y="8466"/>
                  </a:cubicBezTo>
                  <a:cubicBezTo>
                    <a:pt x="1286" y="8513"/>
                    <a:pt x="1334" y="8585"/>
                    <a:pt x="1381" y="8597"/>
                  </a:cubicBezTo>
                  <a:cubicBezTo>
                    <a:pt x="1489" y="8644"/>
                    <a:pt x="1608" y="8668"/>
                    <a:pt x="1703" y="8668"/>
                  </a:cubicBezTo>
                  <a:cubicBezTo>
                    <a:pt x="2179" y="8692"/>
                    <a:pt x="2655" y="8704"/>
                    <a:pt x="3132" y="8692"/>
                  </a:cubicBezTo>
                  <a:cubicBezTo>
                    <a:pt x="3417" y="8692"/>
                    <a:pt x="3667" y="8752"/>
                    <a:pt x="3929" y="8871"/>
                  </a:cubicBezTo>
                  <a:cubicBezTo>
                    <a:pt x="4025" y="8906"/>
                    <a:pt x="4132" y="8954"/>
                    <a:pt x="4239" y="9013"/>
                  </a:cubicBezTo>
                  <a:cubicBezTo>
                    <a:pt x="4703" y="9240"/>
                    <a:pt x="5180" y="9264"/>
                    <a:pt x="5668" y="9073"/>
                  </a:cubicBezTo>
                  <a:cubicBezTo>
                    <a:pt x="5775" y="9025"/>
                    <a:pt x="5894" y="9013"/>
                    <a:pt x="6013" y="9002"/>
                  </a:cubicBezTo>
                  <a:cubicBezTo>
                    <a:pt x="6108" y="9121"/>
                    <a:pt x="6215" y="9204"/>
                    <a:pt x="6311" y="9323"/>
                  </a:cubicBezTo>
                  <a:cubicBezTo>
                    <a:pt x="6442" y="9490"/>
                    <a:pt x="6620" y="9585"/>
                    <a:pt x="6846" y="9561"/>
                  </a:cubicBezTo>
                  <a:cubicBezTo>
                    <a:pt x="6906" y="9561"/>
                    <a:pt x="6966" y="9549"/>
                    <a:pt x="7001" y="9561"/>
                  </a:cubicBezTo>
                  <a:cubicBezTo>
                    <a:pt x="7085" y="9597"/>
                    <a:pt x="7144" y="9656"/>
                    <a:pt x="7180" y="9704"/>
                  </a:cubicBezTo>
                  <a:cubicBezTo>
                    <a:pt x="7049" y="9942"/>
                    <a:pt x="6930" y="10145"/>
                    <a:pt x="6799" y="10371"/>
                  </a:cubicBezTo>
                  <a:cubicBezTo>
                    <a:pt x="6168" y="10418"/>
                    <a:pt x="786" y="10383"/>
                    <a:pt x="417" y="10335"/>
                  </a:cubicBezTo>
                  <a:cubicBezTo>
                    <a:pt x="298" y="10085"/>
                    <a:pt x="250" y="9835"/>
                    <a:pt x="250" y="9549"/>
                  </a:cubicBezTo>
                  <a:cubicBezTo>
                    <a:pt x="250" y="9264"/>
                    <a:pt x="262" y="8966"/>
                    <a:pt x="155" y="8704"/>
                  </a:cubicBezTo>
                  <a:cubicBezTo>
                    <a:pt x="131" y="8597"/>
                    <a:pt x="131" y="8478"/>
                    <a:pt x="131" y="8359"/>
                  </a:cubicBezTo>
                  <a:lnTo>
                    <a:pt x="131" y="7585"/>
                  </a:lnTo>
                  <a:cubicBezTo>
                    <a:pt x="131" y="7466"/>
                    <a:pt x="131" y="7347"/>
                    <a:pt x="96" y="7239"/>
                  </a:cubicBezTo>
                  <a:cubicBezTo>
                    <a:pt x="0" y="6942"/>
                    <a:pt x="24" y="6644"/>
                    <a:pt x="24" y="6346"/>
                  </a:cubicBezTo>
                  <a:lnTo>
                    <a:pt x="24" y="2894"/>
                  </a:lnTo>
                  <a:cubicBezTo>
                    <a:pt x="24" y="2763"/>
                    <a:pt x="12" y="2620"/>
                    <a:pt x="72" y="2453"/>
                  </a:cubicBezTo>
                  <a:cubicBezTo>
                    <a:pt x="429" y="2596"/>
                    <a:pt x="810" y="2513"/>
                    <a:pt x="1167" y="2632"/>
                  </a:cubicBezTo>
                  <a:cubicBezTo>
                    <a:pt x="1346" y="2691"/>
                    <a:pt x="1572" y="2656"/>
                    <a:pt x="1762" y="2644"/>
                  </a:cubicBezTo>
                  <a:cubicBezTo>
                    <a:pt x="1941" y="2632"/>
                    <a:pt x="2048" y="2513"/>
                    <a:pt x="2084" y="2334"/>
                  </a:cubicBezTo>
                  <a:cubicBezTo>
                    <a:pt x="2096" y="2227"/>
                    <a:pt x="2096" y="2120"/>
                    <a:pt x="2096" y="2036"/>
                  </a:cubicBezTo>
                  <a:cubicBezTo>
                    <a:pt x="2096" y="1822"/>
                    <a:pt x="2096" y="1608"/>
                    <a:pt x="2155" y="1393"/>
                  </a:cubicBezTo>
                  <a:cubicBezTo>
                    <a:pt x="2203" y="1251"/>
                    <a:pt x="2179" y="1084"/>
                    <a:pt x="2179" y="917"/>
                  </a:cubicBezTo>
                  <a:cubicBezTo>
                    <a:pt x="2155" y="596"/>
                    <a:pt x="2155" y="322"/>
                    <a:pt x="2155" y="0"/>
                  </a:cubicBezTo>
                  <a:close/>
                  <a:moveTo>
                    <a:pt x="6549" y="1917"/>
                  </a:moveTo>
                  <a:lnTo>
                    <a:pt x="6549" y="1965"/>
                  </a:lnTo>
                  <a:cubicBezTo>
                    <a:pt x="6680" y="1953"/>
                    <a:pt x="6799" y="1965"/>
                    <a:pt x="6930" y="1929"/>
                  </a:cubicBezTo>
                  <a:cubicBezTo>
                    <a:pt x="7061" y="1917"/>
                    <a:pt x="7144" y="1810"/>
                    <a:pt x="7144" y="1691"/>
                  </a:cubicBezTo>
                  <a:cubicBezTo>
                    <a:pt x="7144" y="1596"/>
                    <a:pt x="7049" y="1489"/>
                    <a:pt x="6918" y="1477"/>
                  </a:cubicBezTo>
                  <a:cubicBezTo>
                    <a:pt x="6763" y="1453"/>
                    <a:pt x="6632" y="1453"/>
                    <a:pt x="6489" y="1453"/>
                  </a:cubicBezTo>
                  <a:cubicBezTo>
                    <a:pt x="5787" y="1453"/>
                    <a:pt x="5084" y="1453"/>
                    <a:pt x="4370" y="1477"/>
                  </a:cubicBezTo>
                  <a:cubicBezTo>
                    <a:pt x="4263" y="1477"/>
                    <a:pt x="4168" y="1453"/>
                    <a:pt x="4072" y="1489"/>
                  </a:cubicBezTo>
                  <a:cubicBezTo>
                    <a:pt x="3810" y="1608"/>
                    <a:pt x="3513" y="1596"/>
                    <a:pt x="3227" y="1608"/>
                  </a:cubicBezTo>
                  <a:cubicBezTo>
                    <a:pt x="3108" y="1608"/>
                    <a:pt x="2989" y="1620"/>
                    <a:pt x="2882" y="1655"/>
                  </a:cubicBezTo>
                  <a:cubicBezTo>
                    <a:pt x="2822" y="1667"/>
                    <a:pt x="2763" y="1751"/>
                    <a:pt x="2763" y="1798"/>
                  </a:cubicBezTo>
                  <a:cubicBezTo>
                    <a:pt x="2763" y="1858"/>
                    <a:pt x="2822" y="1917"/>
                    <a:pt x="2870" y="1965"/>
                  </a:cubicBezTo>
                  <a:cubicBezTo>
                    <a:pt x="2894" y="1989"/>
                    <a:pt x="2941" y="2013"/>
                    <a:pt x="2989" y="2013"/>
                  </a:cubicBezTo>
                  <a:cubicBezTo>
                    <a:pt x="3310" y="2036"/>
                    <a:pt x="3644" y="2084"/>
                    <a:pt x="3965" y="1989"/>
                  </a:cubicBezTo>
                  <a:cubicBezTo>
                    <a:pt x="4179" y="1929"/>
                    <a:pt x="4382" y="1905"/>
                    <a:pt x="4608" y="1905"/>
                  </a:cubicBezTo>
                  <a:cubicBezTo>
                    <a:pt x="5263" y="1917"/>
                    <a:pt x="5906" y="1917"/>
                    <a:pt x="6549" y="191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5"/>
            <p:cNvSpPr/>
            <p:nvPr/>
          </p:nvSpPr>
          <p:spPr>
            <a:xfrm>
              <a:off x="2565200" y="2408175"/>
              <a:ext cx="30375" cy="37225"/>
            </a:xfrm>
            <a:custGeom>
              <a:avLst/>
              <a:gdLst/>
              <a:ahLst/>
              <a:cxnLst/>
              <a:rect l="l" t="t" r="r" b="b"/>
              <a:pathLst>
                <a:path w="1215" h="1489" extrusionOk="0">
                  <a:moveTo>
                    <a:pt x="0" y="1250"/>
                  </a:moveTo>
                  <a:cubicBezTo>
                    <a:pt x="24" y="1191"/>
                    <a:pt x="24" y="1131"/>
                    <a:pt x="48" y="1095"/>
                  </a:cubicBezTo>
                  <a:cubicBezTo>
                    <a:pt x="274" y="810"/>
                    <a:pt x="976" y="119"/>
                    <a:pt x="1167" y="0"/>
                  </a:cubicBezTo>
                  <a:cubicBezTo>
                    <a:pt x="1203" y="179"/>
                    <a:pt x="1215" y="357"/>
                    <a:pt x="1167" y="512"/>
                  </a:cubicBezTo>
                  <a:cubicBezTo>
                    <a:pt x="1084" y="786"/>
                    <a:pt x="1036" y="1084"/>
                    <a:pt x="1036" y="1369"/>
                  </a:cubicBezTo>
                  <a:cubicBezTo>
                    <a:pt x="834" y="1488"/>
                    <a:pt x="679" y="1345"/>
                    <a:pt x="512" y="1334"/>
                  </a:cubicBezTo>
                  <a:cubicBezTo>
                    <a:pt x="333" y="1310"/>
                    <a:pt x="179" y="1357"/>
                    <a:pt x="0" y="125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5"/>
            <p:cNvSpPr/>
            <p:nvPr/>
          </p:nvSpPr>
          <p:spPr>
            <a:xfrm>
              <a:off x="2623525" y="2491725"/>
              <a:ext cx="121175" cy="116725"/>
            </a:xfrm>
            <a:custGeom>
              <a:avLst/>
              <a:gdLst/>
              <a:ahLst/>
              <a:cxnLst/>
              <a:rect l="l" t="t" r="r" b="b"/>
              <a:pathLst>
                <a:path w="4847" h="4669" extrusionOk="0">
                  <a:moveTo>
                    <a:pt x="2463" y="1"/>
                  </a:moveTo>
                  <a:cubicBezTo>
                    <a:pt x="2337" y="1"/>
                    <a:pt x="2211" y="9"/>
                    <a:pt x="2084" y="28"/>
                  </a:cubicBezTo>
                  <a:cubicBezTo>
                    <a:pt x="1608" y="99"/>
                    <a:pt x="1179" y="289"/>
                    <a:pt x="775" y="528"/>
                  </a:cubicBezTo>
                  <a:cubicBezTo>
                    <a:pt x="560" y="647"/>
                    <a:pt x="382" y="766"/>
                    <a:pt x="358" y="1040"/>
                  </a:cubicBezTo>
                  <a:cubicBezTo>
                    <a:pt x="346" y="1123"/>
                    <a:pt x="286" y="1218"/>
                    <a:pt x="239" y="1301"/>
                  </a:cubicBezTo>
                  <a:cubicBezTo>
                    <a:pt x="84" y="1575"/>
                    <a:pt x="1" y="1861"/>
                    <a:pt x="108" y="2171"/>
                  </a:cubicBezTo>
                  <a:cubicBezTo>
                    <a:pt x="120" y="2218"/>
                    <a:pt x="120" y="2254"/>
                    <a:pt x="120" y="2302"/>
                  </a:cubicBezTo>
                  <a:cubicBezTo>
                    <a:pt x="167" y="2575"/>
                    <a:pt x="239" y="2837"/>
                    <a:pt x="263" y="3099"/>
                  </a:cubicBezTo>
                  <a:cubicBezTo>
                    <a:pt x="298" y="3421"/>
                    <a:pt x="548" y="3599"/>
                    <a:pt x="727" y="3814"/>
                  </a:cubicBezTo>
                  <a:cubicBezTo>
                    <a:pt x="965" y="4147"/>
                    <a:pt x="1275" y="4397"/>
                    <a:pt x="1715" y="4445"/>
                  </a:cubicBezTo>
                  <a:cubicBezTo>
                    <a:pt x="1787" y="4457"/>
                    <a:pt x="1858" y="4469"/>
                    <a:pt x="1906" y="4516"/>
                  </a:cubicBezTo>
                  <a:cubicBezTo>
                    <a:pt x="2016" y="4626"/>
                    <a:pt x="2134" y="4669"/>
                    <a:pt x="2261" y="4669"/>
                  </a:cubicBezTo>
                  <a:cubicBezTo>
                    <a:pt x="2352" y="4669"/>
                    <a:pt x="2448" y="4646"/>
                    <a:pt x="2549" y="4611"/>
                  </a:cubicBezTo>
                  <a:cubicBezTo>
                    <a:pt x="2632" y="4576"/>
                    <a:pt x="2739" y="4552"/>
                    <a:pt x="2822" y="4516"/>
                  </a:cubicBezTo>
                  <a:cubicBezTo>
                    <a:pt x="3418" y="4409"/>
                    <a:pt x="3870" y="4052"/>
                    <a:pt x="4287" y="3659"/>
                  </a:cubicBezTo>
                  <a:cubicBezTo>
                    <a:pt x="4597" y="3349"/>
                    <a:pt x="4847" y="2956"/>
                    <a:pt x="4763" y="2433"/>
                  </a:cubicBezTo>
                  <a:cubicBezTo>
                    <a:pt x="4787" y="1813"/>
                    <a:pt x="4644" y="1242"/>
                    <a:pt x="4180" y="801"/>
                  </a:cubicBezTo>
                  <a:cubicBezTo>
                    <a:pt x="4168" y="790"/>
                    <a:pt x="4156" y="754"/>
                    <a:pt x="4132" y="730"/>
                  </a:cubicBezTo>
                  <a:cubicBezTo>
                    <a:pt x="4001" y="492"/>
                    <a:pt x="3799" y="337"/>
                    <a:pt x="3561" y="230"/>
                  </a:cubicBezTo>
                  <a:cubicBezTo>
                    <a:pt x="3205" y="79"/>
                    <a:pt x="2836" y="1"/>
                    <a:pt x="2463"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5"/>
            <p:cNvSpPr/>
            <p:nvPr/>
          </p:nvSpPr>
          <p:spPr>
            <a:xfrm>
              <a:off x="2537500" y="2379600"/>
              <a:ext cx="272100" cy="330700"/>
            </a:xfrm>
            <a:custGeom>
              <a:avLst/>
              <a:gdLst/>
              <a:ahLst/>
              <a:cxnLst/>
              <a:rect l="l" t="t" r="r" b="b"/>
              <a:pathLst>
                <a:path w="10884" h="13228" extrusionOk="0">
                  <a:moveTo>
                    <a:pt x="10121" y="10966"/>
                  </a:moveTo>
                  <a:cubicBezTo>
                    <a:pt x="10312" y="11299"/>
                    <a:pt x="10514" y="11656"/>
                    <a:pt x="10728" y="12013"/>
                  </a:cubicBezTo>
                  <a:cubicBezTo>
                    <a:pt x="10812" y="12144"/>
                    <a:pt x="10847" y="12263"/>
                    <a:pt x="10871" y="12418"/>
                  </a:cubicBezTo>
                  <a:cubicBezTo>
                    <a:pt x="10883" y="12621"/>
                    <a:pt x="10812" y="12787"/>
                    <a:pt x="10633" y="12895"/>
                  </a:cubicBezTo>
                  <a:cubicBezTo>
                    <a:pt x="10335" y="13049"/>
                    <a:pt x="10014" y="13204"/>
                    <a:pt x="9657" y="13216"/>
                  </a:cubicBezTo>
                  <a:cubicBezTo>
                    <a:pt x="9359" y="13228"/>
                    <a:pt x="9157" y="13097"/>
                    <a:pt x="9002" y="12895"/>
                  </a:cubicBezTo>
                  <a:cubicBezTo>
                    <a:pt x="8692" y="12442"/>
                    <a:pt x="8335" y="12025"/>
                    <a:pt x="7966" y="11597"/>
                  </a:cubicBezTo>
                  <a:lnTo>
                    <a:pt x="7502" y="11597"/>
                  </a:lnTo>
                  <a:cubicBezTo>
                    <a:pt x="5382" y="11597"/>
                    <a:pt x="3263" y="11609"/>
                    <a:pt x="1144" y="11609"/>
                  </a:cubicBezTo>
                  <a:lnTo>
                    <a:pt x="715" y="11609"/>
                  </a:lnTo>
                  <a:cubicBezTo>
                    <a:pt x="489" y="11597"/>
                    <a:pt x="358" y="11478"/>
                    <a:pt x="358" y="11251"/>
                  </a:cubicBezTo>
                  <a:cubicBezTo>
                    <a:pt x="346" y="10990"/>
                    <a:pt x="251" y="10728"/>
                    <a:pt x="251" y="10489"/>
                  </a:cubicBezTo>
                  <a:cubicBezTo>
                    <a:pt x="263" y="9775"/>
                    <a:pt x="72" y="9061"/>
                    <a:pt x="132" y="8346"/>
                  </a:cubicBezTo>
                  <a:cubicBezTo>
                    <a:pt x="156" y="8156"/>
                    <a:pt x="120" y="7977"/>
                    <a:pt x="72" y="7799"/>
                  </a:cubicBezTo>
                  <a:cubicBezTo>
                    <a:pt x="37" y="7668"/>
                    <a:pt x="13" y="7513"/>
                    <a:pt x="13" y="7370"/>
                  </a:cubicBezTo>
                  <a:cubicBezTo>
                    <a:pt x="13" y="5846"/>
                    <a:pt x="13" y="4346"/>
                    <a:pt x="1" y="2834"/>
                  </a:cubicBezTo>
                  <a:cubicBezTo>
                    <a:pt x="1" y="2631"/>
                    <a:pt x="60" y="2500"/>
                    <a:pt x="227" y="2393"/>
                  </a:cubicBezTo>
                  <a:cubicBezTo>
                    <a:pt x="310" y="2334"/>
                    <a:pt x="418" y="2262"/>
                    <a:pt x="477" y="2179"/>
                  </a:cubicBezTo>
                  <a:cubicBezTo>
                    <a:pt x="715" y="1822"/>
                    <a:pt x="1025" y="1536"/>
                    <a:pt x="1346" y="1262"/>
                  </a:cubicBezTo>
                  <a:cubicBezTo>
                    <a:pt x="1668" y="988"/>
                    <a:pt x="1942" y="643"/>
                    <a:pt x="2239" y="333"/>
                  </a:cubicBezTo>
                  <a:cubicBezTo>
                    <a:pt x="2299" y="250"/>
                    <a:pt x="2334" y="167"/>
                    <a:pt x="2382" y="60"/>
                  </a:cubicBezTo>
                  <a:cubicBezTo>
                    <a:pt x="2477" y="48"/>
                    <a:pt x="2573" y="36"/>
                    <a:pt x="2680" y="36"/>
                  </a:cubicBezTo>
                  <a:lnTo>
                    <a:pt x="9121" y="36"/>
                  </a:lnTo>
                  <a:lnTo>
                    <a:pt x="9169" y="36"/>
                  </a:lnTo>
                  <a:cubicBezTo>
                    <a:pt x="9633" y="0"/>
                    <a:pt x="9859" y="286"/>
                    <a:pt x="9835" y="667"/>
                  </a:cubicBezTo>
                  <a:cubicBezTo>
                    <a:pt x="9823" y="929"/>
                    <a:pt x="9835" y="1191"/>
                    <a:pt x="9835" y="1441"/>
                  </a:cubicBezTo>
                  <a:cubicBezTo>
                    <a:pt x="9835" y="1679"/>
                    <a:pt x="9835" y="1941"/>
                    <a:pt x="9907" y="2179"/>
                  </a:cubicBezTo>
                  <a:cubicBezTo>
                    <a:pt x="9943" y="2298"/>
                    <a:pt x="9943" y="2429"/>
                    <a:pt x="9943" y="2560"/>
                  </a:cubicBezTo>
                  <a:lnTo>
                    <a:pt x="9943" y="3429"/>
                  </a:lnTo>
                  <a:cubicBezTo>
                    <a:pt x="9943" y="3679"/>
                    <a:pt x="9954" y="3941"/>
                    <a:pt x="10002" y="4203"/>
                  </a:cubicBezTo>
                  <a:cubicBezTo>
                    <a:pt x="10050" y="4393"/>
                    <a:pt x="10050" y="4596"/>
                    <a:pt x="10050" y="4798"/>
                  </a:cubicBezTo>
                  <a:cubicBezTo>
                    <a:pt x="10062" y="5691"/>
                    <a:pt x="10062" y="6584"/>
                    <a:pt x="10073" y="7477"/>
                  </a:cubicBezTo>
                  <a:cubicBezTo>
                    <a:pt x="10073" y="7715"/>
                    <a:pt x="10121" y="7965"/>
                    <a:pt x="10157" y="8203"/>
                  </a:cubicBezTo>
                  <a:cubicBezTo>
                    <a:pt x="10169" y="8334"/>
                    <a:pt x="10193" y="8453"/>
                    <a:pt x="10193" y="8584"/>
                  </a:cubicBezTo>
                  <a:lnTo>
                    <a:pt x="10193" y="10489"/>
                  </a:lnTo>
                  <a:cubicBezTo>
                    <a:pt x="10181" y="10609"/>
                    <a:pt x="10157" y="10775"/>
                    <a:pt x="10121" y="10966"/>
                  </a:cubicBezTo>
                  <a:close/>
                  <a:moveTo>
                    <a:pt x="2846" y="583"/>
                  </a:moveTo>
                  <a:lnTo>
                    <a:pt x="2846" y="1441"/>
                  </a:lnTo>
                  <a:cubicBezTo>
                    <a:pt x="2846" y="1607"/>
                    <a:pt x="2858" y="1774"/>
                    <a:pt x="2811" y="1917"/>
                  </a:cubicBezTo>
                  <a:cubicBezTo>
                    <a:pt x="2739" y="2131"/>
                    <a:pt x="2751" y="2346"/>
                    <a:pt x="2751" y="2560"/>
                  </a:cubicBezTo>
                  <a:cubicBezTo>
                    <a:pt x="2751" y="2667"/>
                    <a:pt x="2751" y="2774"/>
                    <a:pt x="2739" y="2858"/>
                  </a:cubicBezTo>
                  <a:cubicBezTo>
                    <a:pt x="2704" y="3036"/>
                    <a:pt x="2608" y="3155"/>
                    <a:pt x="2430" y="3167"/>
                  </a:cubicBezTo>
                  <a:cubicBezTo>
                    <a:pt x="2239" y="3191"/>
                    <a:pt x="2013" y="3215"/>
                    <a:pt x="1834" y="3155"/>
                  </a:cubicBezTo>
                  <a:cubicBezTo>
                    <a:pt x="1477" y="3036"/>
                    <a:pt x="1084" y="3143"/>
                    <a:pt x="727" y="2977"/>
                  </a:cubicBezTo>
                  <a:cubicBezTo>
                    <a:pt x="656" y="3143"/>
                    <a:pt x="691" y="3286"/>
                    <a:pt x="691" y="3429"/>
                  </a:cubicBezTo>
                  <a:lnTo>
                    <a:pt x="691" y="6882"/>
                  </a:lnTo>
                  <a:cubicBezTo>
                    <a:pt x="691" y="7180"/>
                    <a:pt x="668" y="7489"/>
                    <a:pt x="763" y="7775"/>
                  </a:cubicBezTo>
                  <a:cubicBezTo>
                    <a:pt x="787" y="7870"/>
                    <a:pt x="787" y="7989"/>
                    <a:pt x="787" y="8108"/>
                  </a:cubicBezTo>
                  <a:lnTo>
                    <a:pt x="787" y="8882"/>
                  </a:lnTo>
                  <a:cubicBezTo>
                    <a:pt x="787" y="9001"/>
                    <a:pt x="787" y="9120"/>
                    <a:pt x="822" y="9227"/>
                  </a:cubicBezTo>
                  <a:cubicBezTo>
                    <a:pt x="906" y="9513"/>
                    <a:pt x="906" y="9799"/>
                    <a:pt x="906" y="10073"/>
                  </a:cubicBezTo>
                  <a:cubicBezTo>
                    <a:pt x="906" y="10358"/>
                    <a:pt x="953" y="10609"/>
                    <a:pt x="1072" y="10870"/>
                  </a:cubicBezTo>
                  <a:cubicBezTo>
                    <a:pt x="1430" y="10930"/>
                    <a:pt x="6823" y="10942"/>
                    <a:pt x="7454" y="10894"/>
                  </a:cubicBezTo>
                  <a:cubicBezTo>
                    <a:pt x="7573" y="10668"/>
                    <a:pt x="7716" y="10466"/>
                    <a:pt x="7847" y="10228"/>
                  </a:cubicBezTo>
                  <a:cubicBezTo>
                    <a:pt x="7799" y="10180"/>
                    <a:pt x="7740" y="10120"/>
                    <a:pt x="7668" y="10097"/>
                  </a:cubicBezTo>
                  <a:cubicBezTo>
                    <a:pt x="7621" y="10073"/>
                    <a:pt x="7549" y="10073"/>
                    <a:pt x="7502" y="10097"/>
                  </a:cubicBezTo>
                  <a:cubicBezTo>
                    <a:pt x="7276" y="10108"/>
                    <a:pt x="7121" y="10013"/>
                    <a:pt x="6966" y="9858"/>
                  </a:cubicBezTo>
                  <a:cubicBezTo>
                    <a:pt x="6883" y="9751"/>
                    <a:pt x="6775" y="9644"/>
                    <a:pt x="6668" y="9525"/>
                  </a:cubicBezTo>
                  <a:cubicBezTo>
                    <a:pt x="6549" y="9561"/>
                    <a:pt x="6430" y="9573"/>
                    <a:pt x="6323" y="9596"/>
                  </a:cubicBezTo>
                  <a:cubicBezTo>
                    <a:pt x="5835" y="9799"/>
                    <a:pt x="5371" y="9763"/>
                    <a:pt x="4894" y="9537"/>
                  </a:cubicBezTo>
                  <a:cubicBezTo>
                    <a:pt x="4799" y="9501"/>
                    <a:pt x="4692" y="9454"/>
                    <a:pt x="4585" y="9394"/>
                  </a:cubicBezTo>
                  <a:cubicBezTo>
                    <a:pt x="4335" y="9275"/>
                    <a:pt x="4085" y="9204"/>
                    <a:pt x="3799" y="9215"/>
                  </a:cubicBezTo>
                  <a:cubicBezTo>
                    <a:pt x="3323" y="9227"/>
                    <a:pt x="2846" y="9215"/>
                    <a:pt x="2370" y="9204"/>
                  </a:cubicBezTo>
                  <a:cubicBezTo>
                    <a:pt x="2263" y="9204"/>
                    <a:pt x="2144" y="9168"/>
                    <a:pt x="2037" y="9120"/>
                  </a:cubicBezTo>
                  <a:cubicBezTo>
                    <a:pt x="2001" y="9108"/>
                    <a:pt x="1953" y="9037"/>
                    <a:pt x="1953" y="8989"/>
                  </a:cubicBezTo>
                  <a:cubicBezTo>
                    <a:pt x="1953" y="8942"/>
                    <a:pt x="2001" y="8870"/>
                    <a:pt x="2037" y="8858"/>
                  </a:cubicBezTo>
                  <a:cubicBezTo>
                    <a:pt x="2180" y="8811"/>
                    <a:pt x="2323" y="8787"/>
                    <a:pt x="2453" y="8763"/>
                  </a:cubicBezTo>
                  <a:cubicBezTo>
                    <a:pt x="2787" y="8751"/>
                    <a:pt x="3132" y="8751"/>
                    <a:pt x="3454" y="8751"/>
                  </a:cubicBezTo>
                  <a:cubicBezTo>
                    <a:pt x="3513" y="8751"/>
                    <a:pt x="3608" y="8763"/>
                    <a:pt x="3632" y="8668"/>
                  </a:cubicBezTo>
                  <a:cubicBezTo>
                    <a:pt x="3573" y="8442"/>
                    <a:pt x="3370" y="8323"/>
                    <a:pt x="3263" y="8144"/>
                  </a:cubicBezTo>
                  <a:cubicBezTo>
                    <a:pt x="3156" y="7965"/>
                    <a:pt x="3096" y="7751"/>
                    <a:pt x="3013" y="7549"/>
                  </a:cubicBezTo>
                  <a:cubicBezTo>
                    <a:pt x="2596" y="7489"/>
                    <a:pt x="2144" y="7572"/>
                    <a:pt x="1739" y="7441"/>
                  </a:cubicBezTo>
                  <a:cubicBezTo>
                    <a:pt x="1703" y="7310"/>
                    <a:pt x="1775" y="7215"/>
                    <a:pt x="1882" y="7203"/>
                  </a:cubicBezTo>
                  <a:cubicBezTo>
                    <a:pt x="2072" y="7180"/>
                    <a:pt x="2275" y="7156"/>
                    <a:pt x="2477" y="7144"/>
                  </a:cubicBezTo>
                  <a:cubicBezTo>
                    <a:pt x="2620" y="7132"/>
                    <a:pt x="2787" y="7180"/>
                    <a:pt x="2954" y="7072"/>
                  </a:cubicBezTo>
                  <a:cubicBezTo>
                    <a:pt x="2977" y="6763"/>
                    <a:pt x="2989" y="6429"/>
                    <a:pt x="3025" y="6072"/>
                  </a:cubicBezTo>
                  <a:cubicBezTo>
                    <a:pt x="2930" y="6060"/>
                    <a:pt x="2858" y="6048"/>
                    <a:pt x="2775" y="6048"/>
                  </a:cubicBezTo>
                  <a:lnTo>
                    <a:pt x="1906" y="6048"/>
                  </a:lnTo>
                  <a:cubicBezTo>
                    <a:pt x="1775" y="6048"/>
                    <a:pt x="1656" y="6025"/>
                    <a:pt x="1537" y="5941"/>
                  </a:cubicBezTo>
                  <a:cubicBezTo>
                    <a:pt x="1430" y="5846"/>
                    <a:pt x="1418" y="5691"/>
                    <a:pt x="1537" y="5608"/>
                  </a:cubicBezTo>
                  <a:cubicBezTo>
                    <a:pt x="1596" y="5572"/>
                    <a:pt x="1668" y="5536"/>
                    <a:pt x="1727" y="5536"/>
                  </a:cubicBezTo>
                  <a:cubicBezTo>
                    <a:pt x="1834" y="5525"/>
                    <a:pt x="1942" y="5536"/>
                    <a:pt x="2025" y="5536"/>
                  </a:cubicBezTo>
                  <a:lnTo>
                    <a:pt x="3287" y="5536"/>
                  </a:lnTo>
                  <a:cubicBezTo>
                    <a:pt x="3335" y="5453"/>
                    <a:pt x="3406" y="5394"/>
                    <a:pt x="3430" y="5310"/>
                  </a:cubicBezTo>
                  <a:cubicBezTo>
                    <a:pt x="3454" y="5120"/>
                    <a:pt x="3561" y="5001"/>
                    <a:pt x="3692" y="4882"/>
                  </a:cubicBezTo>
                  <a:cubicBezTo>
                    <a:pt x="3799" y="4774"/>
                    <a:pt x="3918" y="4703"/>
                    <a:pt x="4025" y="4596"/>
                  </a:cubicBezTo>
                  <a:cubicBezTo>
                    <a:pt x="4085" y="4536"/>
                    <a:pt x="4168" y="4501"/>
                    <a:pt x="4120" y="4358"/>
                  </a:cubicBezTo>
                  <a:cubicBezTo>
                    <a:pt x="4037" y="4358"/>
                    <a:pt x="3942" y="4346"/>
                    <a:pt x="3847" y="4346"/>
                  </a:cubicBezTo>
                  <a:cubicBezTo>
                    <a:pt x="3251" y="4346"/>
                    <a:pt x="2668" y="4358"/>
                    <a:pt x="2072" y="4358"/>
                  </a:cubicBezTo>
                  <a:cubicBezTo>
                    <a:pt x="1918" y="4358"/>
                    <a:pt x="1787" y="4358"/>
                    <a:pt x="1644" y="4334"/>
                  </a:cubicBezTo>
                  <a:cubicBezTo>
                    <a:pt x="1525" y="4322"/>
                    <a:pt x="1418" y="4262"/>
                    <a:pt x="1406" y="4120"/>
                  </a:cubicBezTo>
                  <a:cubicBezTo>
                    <a:pt x="1596" y="3917"/>
                    <a:pt x="1596" y="3917"/>
                    <a:pt x="1834" y="3905"/>
                  </a:cubicBezTo>
                  <a:lnTo>
                    <a:pt x="2787" y="3905"/>
                  </a:lnTo>
                  <a:cubicBezTo>
                    <a:pt x="3918" y="3881"/>
                    <a:pt x="5061" y="3977"/>
                    <a:pt x="6192" y="3810"/>
                  </a:cubicBezTo>
                  <a:cubicBezTo>
                    <a:pt x="6656" y="3739"/>
                    <a:pt x="7145" y="3810"/>
                    <a:pt x="7621" y="3810"/>
                  </a:cubicBezTo>
                  <a:cubicBezTo>
                    <a:pt x="7680" y="3810"/>
                    <a:pt x="7740" y="3810"/>
                    <a:pt x="7787" y="3846"/>
                  </a:cubicBezTo>
                  <a:cubicBezTo>
                    <a:pt x="7847" y="3870"/>
                    <a:pt x="7907" y="3941"/>
                    <a:pt x="7907" y="3989"/>
                  </a:cubicBezTo>
                  <a:cubicBezTo>
                    <a:pt x="7907" y="4048"/>
                    <a:pt x="7859" y="4120"/>
                    <a:pt x="7811" y="4167"/>
                  </a:cubicBezTo>
                  <a:cubicBezTo>
                    <a:pt x="7740" y="4215"/>
                    <a:pt x="7633" y="4239"/>
                    <a:pt x="7561" y="4274"/>
                  </a:cubicBezTo>
                  <a:cubicBezTo>
                    <a:pt x="7752" y="4501"/>
                    <a:pt x="7930" y="4739"/>
                    <a:pt x="8121" y="4929"/>
                  </a:cubicBezTo>
                  <a:cubicBezTo>
                    <a:pt x="8609" y="5405"/>
                    <a:pt x="8800" y="6001"/>
                    <a:pt x="8800" y="6656"/>
                  </a:cubicBezTo>
                  <a:lnTo>
                    <a:pt x="8800" y="7001"/>
                  </a:lnTo>
                  <a:cubicBezTo>
                    <a:pt x="8800" y="7739"/>
                    <a:pt x="8835" y="7537"/>
                    <a:pt x="8442" y="8156"/>
                  </a:cubicBezTo>
                  <a:cubicBezTo>
                    <a:pt x="8371" y="8275"/>
                    <a:pt x="8288" y="8394"/>
                    <a:pt x="8216" y="8501"/>
                  </a:cubicBezTo>
                  <a:cubicBezTo>
                    <a:pt x="8407" y="8823"/>
                    <a:pt x="8514" y="9144"/>
                    <a:pt x="8419" y="9513"/>
                  </a:cubicBezTo>
                  <a:cubicBezTo>
                    <a:pt x="8407" y="9573"/>
                    <a:pt x="8454" y="9656"/>
                    <a:pt x="8478" y="9763"/>
                  </a:cubicBezTo>
                  <a:cubicBezTo>
                    <a:pt x="8633" y="9704"/>
                    <a:pt x="8752" y="9656"/>
                    <a:pt x="8871" y="9620"/>
                  </a:cubicBezTo>
                  <a:cubicBezTo>
                    <a:pt x="9002" y="9573"/>
                    <a:pt x="9121" y="9585"/>
                    <a:pt x="9228" y="9692"/>
                  </a:cubicBezTo>
                  <a:lnTo>
                    <a:pt x="9454" y="9918"/>
                  </a:lnTo>
                  <a:cubicBezTo>
                    <a:pt x="9478" y="9882"/>
                    <a:pt x="9490" y="9882"/>
                    <a:pt x="9490" y="9870"/>
                  </a:cubicBezTo>
                  <a:cubicBezTo>
                    <a:pt x="9514" y="9263"/>
                    <a:pt x="9573" y="8632"/>
                    <a:pt x="9454" y="8025"/>
                  </a:cubicBezTo>
                  <a:cubicBezTo>
                    <a:pt x="9419" y="7870"/>
                    <a:pt x="9407" y="7715"/>
                    <a:pt x="9407" y="7549"/>
                  </a:cubicBezTo>
                  <a:cubicBezTo>
                    <a:pt x="9407" y="6620"/>
                    <a:pt x="9419" y="5703"/>
                    <a:pt x="9419" y="4774"/>
                  </a:cubicBezTo>
                  <a:cubicBezTo>
                    <a:pt x="9419" y="4596"/>
                    <a:pt x="9419" y="4441"/>
                    <a:pt x="9395" y="4262"/>
                  </a:cubicBezTo>
                  <a:cubicBezTo>
                    <a:pt x="9311" y="3917"/>
                    <a:pt x="9311" y="3572"/>
                    <a:pt x="9311" y="3227"/>
                  </a:cubicBezTo>
                  <a:cubicBezTo>
                    <a:pt x="9311" y="2905"/>
                    <a:pt x="9359" y="2560"/>
                    <a:pt x="9288" y="2238"/>
                  </a:cubicBezTo>
                  <a:cubicBezTo>
                    <a:pt x="9216" y="1822"/>
                    <a:pt x="9216" y="1405"/>
                    <a:pt x="9192" y="988"/>
                  </a:cubicBezTo>
                  <a:cubicBezTo>
                    <a:pt x="9192" y="845"/>
                    <a:pt x="9181" y="703"/>
                    <a:pt x="9181" y="548"/>
                  </a:cubicBezTo>
                  <a:cubicBezTo>
                    <a:pt x="9109" y="536"/>
                    <a:pt x="9050" y="524"/>
                    <a:pt x="8990" y="524"/>
                  </a:cubicBezTo>
                  <a:cubicBezTo>
                    <a:pt x="6966" y="583"/>
                    <a:pt x="4930" y="583"/>
                    <a:pt x="2846" y="583"/>
                  </a:cubicBezTo>
                  <a:close/>
                  <a:moveTo>
                    <a:pt x="8204" y="6918"/>
                  </a:moveTo>
                  <a:cubicBezTo>
                    <a:pt x="8228" y="6298"/>
                    <a:pt x="8085" y="5727"/>
                    <a:pt x="7621" y="5286"/>
                  </a:cubicBezTo>
                  <a:cubicBezTo>
                    <a:pt x="7609" y="5275"/>
                    <a:pt x="7597" y="5239"/>
                    <a:pt x="7573" y="5215"/>
                  </a:cubicBezTo>
                  <a:cubicBezTo>
                    <a:pt x="7442" y="4977"/>
                    <a:pt x="7240" y="4822"/>
                    <a:pt x="7002" y="4715"/>
                  </a:cubicBezTo>
                  <a:cubicBezTo>
                    <a:pt x="6525" y="4513"/>
                    <a:pt x="6025" y="4441"/>
                    <a:pt x="5525" y="4513"/>
                  </a:cubicBezTo>
                  <a:cubicBezTo>
                    <a:pt x="5049" y="4584"/>
                    <a:pt x="4620" y="4774"/>
                    <a:pt x="4216" y="5013"/>
                  </a:cubicBezTo>
                  <a:cubicBezTo>
                    <a:pt x="4001" y="5132"/>
                    <a:pt x="3823" y="5251"/>
                    <a:pt x="3799" y="5525"/>
                  </a:cubicBezTo>
                  <a:cubicBezTo>
                    <a:pt x="3787" y="5608"/>
                    <a:pt x="3727" y="5703"/>
                    <a:pt x="3680" y="5786"/>
                  </a:cubicBezTo>
                  <a:cubicBezTo>
                    <a:pt x="3525" y="6060"/>
                    <a:pt x="3442" y="6346"/>
                    <a:pt x="3549" y="6656"/>
                  </a:cubicBezTo>
                  <a:cubicBezTo>
                    <a:pt x="3561" y="6703"/>
                    <a:pt x="3561" y="6739"/>
                    <a:pt x="3561" y="6787"/>
                  </a:cubicBezTo>
                  <a:cubicBezTo>
                    <a:pt x="3608" y="7060"/>
                    <a:pt x="3680" y="7322"/>
                    <a:pt x="3704" y="7584"/>
                  </a:cubicBezTo>
                  <a:cubicBezTo>
                    <a:pt x="3739" y="7906"/>
                    <a:pt x="3989" y="8084"/>
                    <a:pt x="4168" y="8299"/>
                  </a:cubicBezTo>
                  <a:cubicBezTo>
                    <a:pt x="4406" y="8632"/>
                    <a:pt x="4716" y="8882"/>
                    <a:pt x="5156" y="8930"/>
                  </a:cubicBezTo>
                  <a:cubicBezTo>
                    <a:pt x="5228" y="8942"/>
                    <a:pt x="5299" y="8954"/>
                    <a:pt x="5347" y="9001"/>
                  </a:cubicBezTo>
                  <a:cubicBezTo>
                    <a:pt x="5537" y="9192"/>
                    <a:pt x="5752" y="9180"/>
                    <a:pt x="5990" y="9096"/>
                  </a:cubicBezTo>
                  <a:cubicBezTo>
                    <a:pt x="6073" y="9061"/>
                    <a:pt x="6180" y="9037"/>
                    <a:pt x="6263" y="9001"/>
                  </a:cubicBezTo>
                  <a:cubicBezTo>
                    <a:pt x="6859" y="8894"/>
                    <a:pt x="7311" y="8537"/>
                    <a:pt x="7728" y="8144"/>
                  </a:cubicBezTo>
                  <a:cubicBezTo>
                    <a:pt x="8038" y="7834"/>
                    <a:pt x="8288" y="7441"/>
                    <a:pt x="8204" y="6918"/>
                  </a:cubicBezTo>
                  <a:close/>
                  <a:moveTo>
                    <a:pt x="10288" y="12418"/>
                  </a:moveTo>
                  <a:cubicBezTo>
                    <a:pt x="10050" y="11656"/>
                    <a:pt x="9573" y="11085"/>
                    <a:pt x="9181" y="10466"/>
                  </a:cubicBezTo>
                  <a:cubicBezTo>
                    <a:pt x="9157" y="10406"/>
                    <a:pt x="9097" y="10347"/>
                    <a:pt x="9050" y="10299"/>
                  </a:cubicBezTo>
                  <a:cubicBezTo>
                    <a:pt x="9002" y="10251"/>
                    <a:pt x="8966" y="10239"/>
                    <a:pt x="8919" y="10204"/>
                  </a:cubicBezTo>
                  <a:cubicBezTo>
                    <a:pt x="8633" y="10251"/>
                    <a:pt x="8454" y="10466"/>
                    <a:pt x="8228" y="10585"/>
                  </a:cubicBezTo>
                  <a:cubicBezTo>
                    <a:pt x="8192" y="10609"/>
                    <a:pt x="8145" y="10716"/>
                    <a:pt x="8157" y="10775"/>
                  </a:cubicBezTo>
                  <a:cubicBezTo>
                    <a:pt x="8168" y="10859"/>
                    <a:pt x="8216" y="10966"/>
                    <a:pt x="8276" y="11037"/>
                  </a:cubicBezTo>
                  <a:cubicBezTo>
                    <a:pt x="8395" y="11216"/>
                    <a:pt x="8526" y="11382"/>
                    <a:pt x="8669" y="11549"/>
                  </a:cubicBezTo>
                  <a:cubicBezTo>
                    <a:pt x="8919" y="11871"/>
                    <a:pt x="9181" y="12204"/>
                    <a:pt x="9454" y="12514"/>
                  </a:cubicBezTo>
                  <a:cubicBezTo>
                    <a:pt x="9514" y="12585"/>
                    <a:pt x="9621" y="12621"/>
                    <a:pt x="9704" y="12680"/>
                  </a:cubicBezTo>
                  <a:cubicBezTo>
                    <a:pt x="9895" y="12597"/>
                    <a:pt x="10073" y="12502"/>
                    <a:pt x="10288" y="12418"/>
                  </a:cubicBezTo>
                  <a:close/>
                  <a:moveTo>
                    <a:pt x="1108" y="2393"/>
                  </a:moveTo>
                  <a:cubicBezTo>
                    <a:pt x="1287" y="2500"/>
                    <a:pt x="1453" y="2453"/>
                    <a:pt x="1620" y="2477"/>
                  </a:cubicBezTo>
                  <a:cubicBezTo>
                    <a:pt x="1787" y="2488"/>
                    <a:pt x="1942" y="2631"/>
                    <a:pt x="2144" y="2512"/>
                  </a:cubicBezTo>
                  <a:cubicBezTo>
                    <a:pt x="2156" y="2238"/>
                    <a:pt x="2203" y="1941"/>
                    <a:pt x="2275" y="1655"/>
                  </a:cubicBezTo>
                  <a:cubicBezTo>
                    <a:pt x="2323" y="1500"/>
                    <a:pt x="2323" y="1322"/>
                    <a:pt x="2275" y="1143"/>
                  </a:cubicBezTo>
                  <a:cubicBezTo>
                    <a:pt x="2084" y="1262"/>
                    <a:pt x="1406" y="1953"/>
                    <a:pt x="1156" y="2238"/>
                  </a:cubicBezTo>
                  <a:cubicBezTo>
                    <a:pt x="1132" y="2274"/>
                    <a:pt x="1120" y="2334"/>
                    <a:pt x="1108" y="2393"/>
                  </a:cubicBezTo>
                  <a:close/>
                  <a:moveTo>
                    <a:pt x="7978" y="9275"/>
                  </a:moveTo>
                  <a:cubicBezTo>
                    <a:pt x="7966" y="9120"/>
                    <a:pt x="7930" y="9001"/>
                    <a:pt x="7752" y="8942"/>
                  </a:cubicBezTo>
                  <a:cubicBezTo>
                    <a:pt x="7597" y="9061"/>
                    <a:pt x="7418" y="9204"/>
                    <a:pt x="7240" y="9323"/>
                  </a:cubicBezTo>
                  <a:cubicBezTo>
                    <a:pt x="7276" y="9477"/>
                    <a:pt x="7371" y="9573"/>
                    <a:pt x="7514" y="9573"/>
                  </a:cubicBezTo>
                  <a:cubicBezTo>
                    <a:pt x="7728" y="9585"/>
                    <a:pt x="7847" y="9406"/>
                    <a:pt x="7978" y="927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5"/>
            <p:cNvSpPr/>
            <p:nvPr/>
          </p:nvSpPr>
          <p:spPr>
            <a:xfrm>
              <a:off x="2623825" y="2430500"/>
              <a:ext cx="109575" cy="16075"/>
            </a:xfrm>
            <a:custGeom>
              <a:avLst/>
              <a:gdLst/>
              <a:ahLst/>
              <a:cxnLst/>
              <a:rect l="l" t="t" r="r" b="b"/>
              <a:pathLst>
                <a:path w="4383" h="643" extrusionOk="0">
                  <a:moveTo>
                    <a:pt x="3787" y="464"/>
                  </a:moveTo>
                  <a:lnTo>
                    <a:pt x="1846" y="464"/>
                  </a:lnTo>
                  <a:cubicBezTo>
                    <a:pt x="1644" y="464"/>
                    <a:pt x="1429" y="500"/>
                    <a:pt x="1203" y="560"/>
                  </a:cubicBezTo>
                  <a:cubicBezTo>
                    <a:pt x="894" y="643"/>
                    <a:pt x="548" y="595"/>
                    <a:pt x="227" y="572"/>
                  </a:cubicBezTo>
                  <a:cubicBezTo>
                    <a:pt x="179" y="572"/>
                    <a:pt x="132" y="560"/>
                    <a:pt x="108" y="524"/>
                  </a:cubicBezTo>
                  <a:cubicBezTo>
                    <a:pt x="60" y="476"/>
                    <a:pt x="1" y="417"/>
                    <a:pt x="1" y="357"/>
                  </a:cubicBezTo>
                  <a:cubicBezTo>
                    <a:pt x="1" y="298"/>
                    <a:pt x="72" y="226"/>
                    <a:pt x="120" y="214"/>
                  </a:cubicBezTo>
                  <a:cubicBezTo>
                    <a:pt x="227" y="179"/>
                    <a:pt x="346" y="167"/>
                    <a:pt x="465" y="167"/>
                  </a:cubicBezTo>
                  <a:cubicBezTo>
                    <a:pt x="739" y="155"/>
                    <a:pt x="1025" y="179"/>
                    <a:pt x="1310" y="48"/>
                  </a:cubicBezTo>
                  <a:cubicBezTo>
                    <a:pt x="1406" y="0"/>
                    <a:pt x="1501" y="36"/>
                    <a:pt x="1608" y="36"/>
                  </a:cubicBezTo>
                  <a:cubicBezTo>
                    <a:pt x="2310" y="36"/>
                    <a:pt x="3013" y="36"/>
                    <a:pt x="3727" y="12"/>
                  </a:cubicBezTo>
                  <a:cubicBezTo>
                    <a:pt x="3870" y="12"/>
                    <a:pt x="4001" y="12"/>
                    <a:pt x="4156" y="36"/>
                  </a:cubicBezTo>
                  <a:cubicBezTo>
                    <a:pt x="4287" y="48"/>
                    <a:pt x="4382" y="143"/>
                    <a:pt x="4382" y="262"/>
                  </a:cubicBezTo>
                  <a:cubicBezTo>
                    <a:pt x="4382" y="357"/>
                    <a:pt x="4299" y="476"/>
                    <a:pt x="4168" y="500"/>
                  </a:cubicBezTo>
                  <a:cubicBezTo>
                    <a:pt x="4037" y="512"/>
                    <a:pt x="3918" y="512"/>
                    <a:pt x="3787" y="5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5"/>
            <p:cNvSpPr/>
            <p:nvPr/>
          </p:nvSpPr>
          <p:spPr>
            <a:xfrm>
              <a:off x="2645550" y="2505800"/>
              <a:ext cx="71475" cy="75625"/>
            </a:xfrm>
            <a:custGeom>
              <a:avLst/>
              <a:gdLst/>
              <a:ahLst/>
              <a:cxnLst/>
              <a:rect l="l" t="t" r="r" b="b"/>
              <a:pathLst>
                <a:path w="2859" h="3025" extrusionOk="0">
                  <a:moveTo>
                    <a:pt x="1906" y="2191"/>
                  </a:moveTo>
                  <a:cubicBezTo>
                    <a:pt x="1346" y="2108"/>
                    <a:pt x="1025" y="2132"/>
                    <a:pt x="739" y="2215"/>
                  </a:cubicBezTo>
                  <a:cubicBezTo>
                    <a:pt x="656" y="2322"/>
                    <a:pt x="691" y="2465"/>
                    <a:pt x="668" y="2584"/>
                  </a:cubicBezTo>
                  <a:cubicBezTo>
                    <a:pt x="632" y="2810"/>
                    <a:pt x="537" y="2965"/>
                    <a:pt x="382" y="2977"/>
                  </a:cubicBezTo>
                  <a:cubicBezTo>
                    <a:pt x="239" y="2989"/>
                    <a:pt x="84" y="2822"/>
                    <a:pt x="36" y="2584"/>
                  </a:cubicBezTo>
                  <a:cubicBezTo>
                    <a:pt x="25" y="2513"/>
                    <a:pt x="1" y="2441"/>
                    <a:pt x="25" y="2382"/>
                  </a:cubicBezTo>
                  <a:cubicBezTo>
                    <a:pt x="179" y="1953"/>
                    <a:pt x="215" y="1489"/>
                    <a:pt x="429" y="1072"/>
                  </a:cubicBezTo>
                  <a:cubicBezTo>
                    <a:pt x="537" y="858"/>
                    <a:pt x="632" y="667"/>
                    <a:pt x="739" y="465"/>
                  </a:cubicBezTo>
                  <a:cubicBezTo>
                    <a:pt x="906" y="131"/>
                    <a:pt x="1263" y="0"/>
                    <a:pt x="1560" y="179"/>
                  </a:cubicBezTo>
                  <a:cubicBezTo>
                    <a:pt x="1882" y="381"/>
                    <a:pt x="2168" y="655"/>
                    <a:pt x="2227" y="1084"/>
                  </a:cubicBezTo>
                  <a:cubicBezTo>
                    <a:pt x="2227" y="1131"/>
                    <a:pt x="2227" y="1179"/>
                    <a:pt x="2263" y="1203"/>
                  </a:cubicBezTo>
                  <a:cubicBezTo>
                    <a:pt x="2394" y="1548"/>
                    <a:pt x="2537" y="1893"/>
                    <a:pt x="2692" y="2227"/>
                  </a:cubicBezTo>
                  <a:cubicBezTo>
                    <a:pt x="2715" y="2310"/>
                    <a:pt x="2763" y="2382"/>
                    <a:pt x="2799" y="2465"/>
                  </a:cubicBezTo>
                  <a:cubicBezTo>
                    <a:pt x="2858" y="2608"/>
                    <a:pt x="2823" y="2727"/>
                    <a:pt x="2751" y="2846"/>
                  </a:cubicBezTo>
                  <a:cubicBezTo>
                    <a:pt x="2644" y="3001"/>
                    <a:pt x="2418" y="3024"/>
                    <a:pt x="2299" y="2870"/>
                  </a:cubicBezTo>
                  <a:cubicBezTo>
                    <a:pt x="2215" y="2751"/>
                    <a:pt x="2144" y="2608"/>
                    <a:pt x="2061" y="2465"/>
                  </a:cubicBezTo>
                  <a:cubicBezTo>
                    <a:pt x="2001" y="2370"/>
                    <a:pt x="1941" y="2274"/>
                    <a:pt x="1906" y="2191"/>
                  </a:cubicBezTo>
                  <a:close/>
                  <a:moveTo>
                    <a:pt x="1251" y="822"/>
                  </a:moveTo>
                  <a:cubicBezTo>
                    <a:pt x="1132" y="1072"/>
                    <a:pt x="1060" y="1298"/>
                    <a:pt x="1037" y="1548"/>
                  </a:cubicBezTo>
                  <a:cubicBezTo>
                    <a:pt x="1251" y="1572"/>
                    <a:pt x="1441" y="1608"/>
                    <a:pt x="1632" y="1512"/>
                  </a:cubicBezTo>
                  <a:cubicBezTo>
                    <a:pt x="1584" y="1239"/>
                    <a:pt x="1632" y="953"/>
                    <a:pt x="1251"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Subtitle 1"/>
          <p:cNvSpPr>
            <a:spLocks noGrp="1"/>
          </p:cNvSpPr>
          <p:nvPr>
            <p:ph type="subTitle" idx="1"/>
          </p:nvPr>
        </p:nvSpPr>
        <p:spPr/>
        <p:txBody>
          <a:bodyPr/>
          <a:lstStyle/>
          <a:p>
            <a:endParaRPr lang="en-GB"/>
          </a:p>
        </p:txBody>
      </p:sp>
      <p:pic>
        <p:nvPicPr>
          <p:cNvPr id="4098" name="Picture 2" descr="Frequently Asked Ques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1091" y="1079849"/>
            <a:ext cx="2968456" cy="2074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2461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781136" y="676768"/>
            <a:ext cx="3504088" cy="3527371"/>
          </a:xfrm>
          <a:prstGeom prst="rect">
            <a:avLst/>
          </a:prstGeom>
        </p:spPr>
      </p:pic>
    </p:spTree>
    <p:extLst>
      <p:ext uri="{BB962C8B-B14F-4D97-AF65-F5344CB8AC3E}">
        <p14:creationId xmlns:p14="http://schemas.microsoft.com/office/powerpoint/2010/main" val="2696330250"/>
      </p:ext>
    </p:extLst>
  </p:cSld>
  <p:clrMapOvr>
    <a:masterClrMapping/>
  </p:clrMapOvr>
</p:sld>
</file>

<file path=ppt/theme/theme1.xml><?xml version="1.0" encoding="utf-8"?>
<a:theme xmlns:a="http://schemas.openxmlformats.org/drawingml/2006/main" name="English Vocabulary Workshop by Slidesgo">
  <a:themeElements>
    <a:clrScheme name="Simple Light">
      <a:dk1>
        <a:srgbClr val="003849"/>
      </a:dk1>
      <a:lt1>
        <a:srgbClr val="FFFFFF"/>
      </a:lt1>
      <a:dk2>
        <a:srgbClr val="A775FE"/>
      </a:dk2>
      <a:lt2>
        <a:srgbClr val="E3E7EA"/>
      </a:lt2>
      <a:accent1>
        <a:srgbClr val="FFC86D"/>
      </a:accent1>
      <a:accent2>
        <a:srgbClr val="FEB444"/>
      </a:accent2>
      <a:accent3>
        <a:srgbClr val="FE8966"/>
      </a:accent3>
      <a:accent4>
        <a:srgbClr val="FD6A5E"/>
      </a:accent4>
      <a:accent5>
        <a:srgbClr val="9FE4F5"/>
      </a:accent5>
      <a:accent6>
        <a:srgbClr val="6ED0E7"/>
      </a:accent6>
      <a:hlink>
        <a:srgbClr val="00384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417</TotalTime>
  <Words>503</Words>
  <Application>Microsoft Office PowerPoint</Application>
  <PresentationFormat>On-screen Show (16:9)</PresentationFormat>
  <Paragraphs>76</Paragraphs>
  <Slides>23</Slides>
  <Notes>20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Baloo 2</vt:lpstr>
      <vt:lpstr>Pangolin</vt:lpstr>
      <vt:lpstr>English Vocabulary Workshop by Slidesgo</vt:lpstr>
      <vt:lpstr>Phonics Screening Check</vt:lpstr>
      <vt:lpstr>TABLE OF CONTENTS</vt:lpstr>
      <vt:lpstr>ELS</vt:lpstr>
      <vt:lpstr>Essential Letters and Sounds</vt:lpstr>
      <vt:lpstr>EYFS2 Coverage (Phases 2, 3 &amp; 4)</vt:lpstr>
      <vt:lpstr>Year 1 Coverage – (Alternatives (Phase 5)</vt:lpstr>
      <vt:lpstr>PowerPoint Presentation</vt:lpstr>
      <vt:lpstr>Year 1 Coverage – Further Alternatives</vt:lpstr>
      <vt:lpstr>Phonics Screening Check</vt:lpstr>
      <vt:lpstr>PURPOSE</vt:lpstr>
      <vt:lpstr>HOW IT WORKS</vt:lpstr>
      <vt:lpstr>CONTENTS</vt:lpstr>
      <vt:lpstr>PSEUDO WORDS</vt:lpstr>
      <vt:lpstr>STRUCTURE</vt:lpstr>
      <vt:lpstr>WHEN?</vt:lpstr>
      <vt:lpstr>RESULTS</vt:lpstr>
      <vt:lpstr>Helping at Home</vt:lpstr>
      <vt:lpstr>PowerPoint Presentation</vt:lpstr>
      <vt:lpstr>PowerPoint Presentation</vt:lpstr>
      <vt:lpstr>PowerPoint Presentation</vt:lpstr>
      <vt:lpstr>PowerPoint Presentation</vt:lpstr>
      <vt:lpstr>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VOCABULARY</dc:title>
  <dc:creator>K Heer</dc:creator>
  <cp:lastModifiedBy>J Richardson</cp:lastModifiedBy>
  <cp:revision>39</cp:revision>
  <dcterms:modified xsi:type="dcterms:W3CDTF">2024-01-17T17:45:35Z</dcterms:modified>
</cp:coreProperties>
</file>