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7" r:id="rId2"/>
    <p:sldId id="261" r:id="rId3"/>
    <p:sldId id="260" r:id="rId4"/>
    <p:sldId id="258" r:id="rId5"/>
    <p:sldId id="267" r:id="rId6"/>
    <p:sldId id="268" r:id="rId7"/>
    <p:sldId id="262" r:id="rId8"/>
    <p:sldId id="266" r:id="rId9"/>
    <p:sldId id="263" r:id="rId10"/>
    <p:sldId id="264" r:id="rId11"/>
    <p:sldId id="259" r:id="rId1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4857" tIns="47428" rIns="94857" bIns="47428" rtlCol="0"/>
          <a:lstStyle>
            <a:lvl1pPr algn="l">
              <a:defRPr sz="1300"/>
            </a:lvl1pPr>
          </a:lstStyle>
          <a:p>
            <a:endParaRPr lang="en-GB"/>
          </a:p>
        </p:txBody>
      </p:sp>
      <p:sp>
        <p:nvSpPr>
          <p:cNvPr id="3" name="Date Placeholder 2"/>
          <p:cNvSpPr>
            <a:spLocks noGrp="1"/>
          </p:cNvSpPr>
          <p:nvPr>
            <p:ph type="dt" sz="quarter" idx="1"/>
          </p:nvPr>
        </p:nvSpPr>
        <p:spPr>
          <a:xfrm>
            <a:off x="3815374" y="0"/>
            <a:ext cx="2918831" cy="495029"/>
          </a:xfrm>
          <a:prstGeom prst="rect">
            <a:avLst/>
          </a:prstGeom>
        </p:spPr>
        <p:txBody>
          <a:bodyPr vert="horz" lIns="94857" tIns="47428" rIns="94857" bIns="47428" rtlCol="0"/>
          <a:lstStyle>
            <a:lvl1pPr algn="r">
              <a:defRPr sz="1300"/>
            </a:lvl1pPr>
          </a:lstStyle>
          <a:p>
            <a:fld id="{B7CBF19B-6D02-4658-9D9B-69EEECC76FDD}" type="datetimeFigureOut">
              <a:rPr lang="en-GB" smtClean="0"/>
              <a:t>02/07/2020</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4857" tIns="47428" rIns="94857" bIns="47428" rtlCol="0" anchor="b"/>
          <a:lstStyle>
            <a:lvl1pPr algn="l">
              <a:defRPr sz="1300"/>
            </a:lvl1pPr>
          </a:lstStyle>
          <a:p>
            <a:endParaRPr lang="en-GB"/>
          </a:p>
        </p:txBody>
      </p:sp>
      <p:sp>
        <p:nvSpPr>
          <p:cNvPr id="5" name="Slide Number Placeholder 4"/>
          <p:cNvSpPr>
            <a:spLocks noGrp="1"/>
          </p:cNvSpPr>
          <p:nvPr>
            <p:ph type="sldNum" sz="quarter" idx="3"/>
          </p:nvPr>
        </p:nvSpPr>
        <p:spPr>
          <a:xfrm>
            <a:off x="3815374" y="9371286"/>
            <a:ext cx="2918831" cy="495028"/>
          </a:xfrm>
          <a:prstGeom prst="rect">
            <a:avLst/>
          </a:prstGeom>
        </p:spPr>
        <p:txBody>
          <a:bodyPr vert="horz" lIns="94857" tIns="47428" rIns="94857" bIns="47428" rtlCol="0" anchor="b"/>
          <a:lstStyle>
            <a:lvl1pPr algn="r">
              <a:defRPr sz="1300"/>
            </a:lvl1pPr>
          </a:lstStyle>
          <a:p>
            <a:fld id="{DF776059-A574-478F-88A1-0DBB8F7B96BD}" type="slidenum">
              <a:rPr lang="en-GB" smtClean="0"/>
              <a:t>‹#›</a:t>
            </a:fld>
            <a:endParaRPr lang="en-GB"/>
          </a:p>
        </p:txBody>
      </p:sp>
    </p:spTree>
    <p:extLst>
      <p:ext uri="{BB962C8B-B14F-4D97-AF65-F5344CB8AC3E}">
        <p14:creationId xmlns:p14="http://schemas.microsoft.com/office/powerpoint/2010/main" val="16430681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53EC349E-8239-43CA-B808-708FD9EAD946}" type="datetimeFigureOut">
              <a:rPr lang="en-GB" smtClean="0"/>
              <a:t>02/07/2020</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3764078C-3E3C-4F20-B643-6B115E9F9DDF}" type="slidenum">
              <a:rPr lang="en-GB" smtClean="0"/>
              <a:t>‹#›</a:t>
            </a:fld>
            <a:endParaRPr lang="en-GB"/>
          </a:p>
        </p:txBody>
      </p:sp>
    </p:spTree>
    <p:extLst>
      <p:ext uri="{BB962C8B-B14F-4D97-AF65-F5344CB8AC3E}">
        <p14:creationId xmlns:p14="http://schemas.microsoft.com/office/powerpoint/2010/main" val="2401892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5" name="Footer Placeholder 4"/>
          <p:cNvSpPr>
            <a:spLocks noGrp="1"/>
          </p:cNvSpPr>
          <p:nvPr>
            <p:ph type="ftr" sz="quarter" idx="11"/>
          </p:nvPr>
        </p:nvSpPr>
        <p:spPr>
          <a:xfrm>
            <a:off x="8351300" y="6322105"/>
            <a:ext cx="1813233" cy="365125"/>
          </a:xfrm>
        </p:spPr>
        <p:txBody>
          <a:bodyPr/>
          <a:lstStyle>
            <a:lvl1pPr>
              <a:defRPr>
                <a:solidFill>
                  <a:schemeClr val="accent6">
                    <a:lumMod val="50000"/>
                  </a:schemeClr>
                </a:solidFill>
              </a:defRPr>
            </a:lvl1pPr>
          </a:lstStyle>
          <a:p>
            <a:r>
              <a:rPr lang="en-GB" dirty="0" smtClean="0"/>
              <a:t>www.stjohnsbelper.co.uk</a:t>
            </a:r>
            <a:endParaRPr lang="en-GB" dirty="0"/>
          </a:p>
        </p:txBody>
      </p:sp>
      <p:pic>
        <p:nvPicPr>
          <p:cNvPr id="6" name="Picture 5"/>
          <p:cNvPicPr>
            <a:picLocks noChangeAspect="1"/>
          </p:cNvPicPr>
          <p:nvPr userDrawn="1"/>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387914" y="4763186"/>
            <a:ext cx="1604834" cy="1924044"/>
          </a:xfrm>
          <a:prstGeom prst="rect">
            <a:avLst/>
          </a:prstGeom>
        </p:spPr>
      </p:pic>
    </p:spTree>
    <p:extLst>
      <p:ext uri="{BB962C8B-B14F-4D97-AF65-F5344CB8AC3E}">
        <p14:creationId xmlns:p14="http://schemas.microsoft.com/office/powerpoint/2010/main" val="416098421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8" name="Footer Placeholder 4"/>
          <p:cNvSpPr txBox="1">
            <a:spLocks/>
          </p:cNvSpPr>
          <p:nvPr userDrawn="1"/>
        </p:nvSpPr>
        <p:spPr>
          <a:xfrm>
            <a:off x="9371839" y="6421665"/>
            <a:ext cx="1813233"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accent6">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www.stjohnsbelper.co.uk</a:t>
            </a:r>
            <a:endParaRPr lang="en-GB" dirty="0"/>
          </a:p>
        </p:txBody>
      </p:sp>
      <p:pic>
        <p:nvPicPr>
          <p:cNvPr id="5" name="Picture 4"/>
          <p:cNvPicPr>
            <a:picLocks noChangeAspect="1"/>
          </p:cNvPicPr>
          <p:nvPr userDrawn="1"/>
        </p:nvPicPr>
        <p:blipFill>
          <a:blip r:embed="rId2"/>
          <a:stretch>
            <a:fillRect/>
          </a:stretch>
        </p:blipFill>
        <p:spPr>
          <a:xfrm>
            <a:off x="11353800" y="6083895"/>
            <a:ext cx="562237" cy="675540"/>
          </a:xfrm>
          <a:prstGeom prst="rect">
            <a:avLst/>
          </a:prstGeom>
        </p:spPr>
      </p:pic>
    </p:spTree>
    <p:extLst>
      <p:ext uri="{BB962C8B-B14F-4D97-AF65-F5344CB8AC3E}">
        <p14:creationId xmlns:p14="http://schemas.microsoft.com/office/powerpoint/2010/main" val="6735291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51A2D4-52A5-4FFC-8556-9803253271CB}" type="datetimeFigureOut">
              <a:rPr lang="en-GB" smtClean="0"/>
              <a:t>02/07/2020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8916A-E916-4A36-AA47-D7643CEFBBAD}" type="slidenum">
              <a:rPr lang="en-GB" smtClean="0"/>
              <a:t>‹#›</a:t>
            </a:fld>
            <a:endParaRPr lang="en-GB"/>
          </a:p>
        </p:txBody>
      </p:sp>
    </p:spTree>
    <p:extLst>
      <p:ext uri="{BB962C8B-B14F-4D97-AF65-F5344CB8AC3E}">
        <p14:creationId xmlns:p14="http://schemas.microsoft.com/office/powerpoint/2010/main" val="849847953"/>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gov.uk/government/publications/actions-for-schools-during-the-coronavirus-outbreak/guidance-for-full-opening-school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file:///\\vm-fs01\paperwork$\Policies%20and%20legislative%20paperwork\Draft%20policies%20under%20review%20or%20constructio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p:txBody>
          <a:bodyPr/>
          <a:lstStyle/>
          <a:p>
            <a:r>
              <a:rPr lang="en-GB" dirty="0" smtClean="0"/>
              <a:t>2.7.20</a:t>
            </a:r>
            <a:endParaRPr lang="en-GB" dirty="0"/>
          </a:p>
        </p:txBody>
      </p:sp>
      <p:sp>
        <p:nvSpPr>
          <p:cNvPr id="7" name="Title 6"/>
          <p:cNvSpPr>
            <a:spLocks noGrp="1"/>
          </p:cNvSpPr>
          <p:nvPr>
            <p:ph type="ctrTitle"/>
          </p:nvPr>
        </p:nvSpPr>
        <p:spPr/>
        <p:txBody>
          <a:bodyPr/>
          <a:lstStyle/>
          <a:p>
            <a:r>
              <a:rPr lang="en-GB" dirty="0" smtClean="0"/>
              <a:t>Calendar and catch up</a:t>
            </a:r>
            <a:endParaRPr lang="en-GB" dirty="0"/>
          </a:p>
        </p:txBody>
      </p:sp>
    </p:spTree>
    <p:extLst>
      <p:ext uri="{BB962C8B-B14F-4D97-AF65-F5344CB8AC3E}">
        <p14:creationId xmlns:p14="http://schemas.microsoft.com/office/powerpoint/2010/main" val="501601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Two pieces of information shared last night with teachers</a:t>
            </a:r>
            <a:endParaRPr lang="en-GB" dirty="0"/>
          </a:p>
        </p:txBody>
      </p:sp>
    </p:spTree>
    <p:extLst>
      <p:ext uri="{BB962C8B-B14F-4D97-AF65-F5344CB8AC3E}">
        <p14:creationId xmlns:p14="http://schemas.microsoft.com/office/powerpoint/2010/main" val="19094981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Locations for next year</a:t>
            </a:r>
            <a:endParaRPr lang="en-GB" dirty="0"/>
          </a:p>
        </p:txBody>
      </p:sp>
      <p:pic>
        <p:nvPicPr>
          <p:cNvPr id="4" name="Content Placeholder 3"/>
          <p:cNvPicPr>
            <a:picLocks noGrp="1" noChangeAspect="1"/>
          </p:cNvPicPr>
          <p:nvPr>
            <p:ph idx="1"/>
          </p:nvPr>
        </p:nvPicPr>
        <p:blipFill>
          <a:blip r:embed="rId2"/>
          <a:stretch>
            <a:fillRect/>
          </a:stretch>
        </p:blipFill>
        <p:spPr>
          <a:xfrm>
            <a:off x="838199" y="1617806"/>
            <a:ext cx="10425145" cy="4508674"/>
          </a:xfrm>
          <a:prstGeom prst="rect">
            <a:avLst/>
          </a:prstGeom>
        </p:spPr>
      </p:pic>
    </p:spTree>
    <p:extLst>
      <p:ext uri="{BB962C8B-B14F-4D97-AF65-F5344CB8AC3E}">
        <p14:creationId xmlns:p14="http://schemas.microsoft.com/office/powerpoint/2010/main" val="41393607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Summer holidays</a:t>
            </a:r>
            <a:endParaRPr lang="en-GB" dirty="0"/>
          </a:p>
        </p:txBody>
      </p:sp>
      <p:pic>
        <p:nvPicPr>
          <p:cNvPr id="4" name="Content Placeholder 3"/>
          <p:cNvPicPr>
            <a:picLocks noGrp="1" noChangeAspect="1"/>
          </p:cNvPicPr>
          <p:nvPr>
            <p:ph idx="1"/>
          </p:nvPr>
        </p:nvPicPr>
        <p:blipFill>
          <a:blip r:embed="rId2"/>
          <a:stretch>
            <a:fillRect/>
          </a:stretch>
        </p:blipFill>
        <p:spPr>
          <a:xfrm>
            <a:off x="2259755" y="1426614"/>
            <a:ext cx="7516941" cy="4816244"/>
          </a:xfrm>
          <a:prstGeom prst="rect">
            <a:avLst/>
          </a:prstGeom>
        </p:spPr>
      </p:pic>
    </p:spTree>
    <p:extLst>
      <p:ext uri="{BB962C8B-B14F-4D97-AF65-F5344CB8AC3E}">
        <p14:creationId xmlns:p14="http://schemas.microsoft.com/office/powerpoint/2010/main" val="2689061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staff locations</a:t>
            </a:r>
            <a:endParaRPr lang="en-GB" dirty="0"/>
          </a:p>
        </p:txBody>
      </p:sp>
      <p:sp>
        <p:nvSpPr>
          <p:cNvPr id="3" name="Content Placeholder 2"/>
          <p:cNvSpPr>
            <a:spLocks noGrp="1"/>
          </p:cNvSpPr>
          <p:nvPr>
            <p:ph idx="1"/>
          </p:nvPr>
        </p:nvSpPr>
        <p:spPr/>
        <p:txBody>
          <a:bodyPr/>
          <a:lstStyle/>
          <a:p>
            <a:r>
              <a:rPr lang="en-GB" dirty="0" smtClean="0"/>
              <a:t>Leadership team tonight and then KH working on Friday</a:t>
            </a:r>
          </a:p>
          <a:p>
            <a:r>
              <a:rPr lang="en-GB" dirty="0" smtClean="0"/>
              <a:t>KH able to talk to TLA’s on Monday to tell them where they will be working – to be kept in confidence</a:t>
            </a:r>
          </a:p>
          <a:p>
            <a:r>
              <a:rPr lang="en-GB" dirty="0" smtClean="0"/>
              <a:t>Published at meeting next week on Wednesday 8</a:t>
            </a:r>
            <a:r>
              <a:rPr lang="en-GB" baseline="30000" dirty="0" smtClean="0"/>
              <a:t>th</a:t>
            </a:r>
            <a:r>
              <a:rPr lang="en-GB" dirty="0"/>
              <a:t>.</a:t>
            </a:r>
            <a:endParaRPr lang="en-GB" dirty="0" smtClean="0"/>
          </a:p>
          <a:p>
            <a:endParaRPr lang="en-GB" dirty="0"/>
          </a:p>
        </p:txBody>
      </p:sp>
    </p:spTree>
    <p:extLst>
      <p:ext uri="{BB962C8B-B14F-4D97-AF65-F5344CB8AC3E}">
        <p14:creationId xmlns:p14="http://schemas.microsoft.com/office/powerpoint/2010/main" val="2742817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Children’s books and work</a:t>
            </a:r>
            <a:endParaRPr lang="en-GB" dirty="0"/>
          </a:p>
        </p:txBody>
      </p:sp>
      <p:sp>
        <p:nvSpPr>
          <p:cNvPr id="3" name="Content Placeholder 2"/>
          <p:cNvSpPr>
            <a:spLocks noGrp="1"/>
          </p:cNvSpPr>
          <p:nvPr>
            <p:ph idx="1"/>
          </p:nvPr>
        </p:nvSpPr>
        <p:spPr/>
        <p:txBody>
          <a:bodyPr/>
          <a:lstStyle/>
          <a:p>
            <a:r>
              <a:rPr lang="en-GB" dirty="0" smtClean="0"/>
              <a:t>To be sent to new classrooms – and not sent home to ensure fair treatment for children not in school. </a:t>
            </a:r>
          </a:p>
          <a:p>
            <a:r>
              <a:rPr lang="en-GB" dirty="0" smtClean="0"/>
              <a:t>Most of it will be able to go home first week in September</a:t>
            </a:r>
          </a:p>
          <a:p>
            <a:r>
              <a:rPr lang="en-GB" dirty="0" smtClean="0"/>
              <a:t>Maths and English books to be used by staff and pupils to help with the 5.5 month transition for the majority of our pupils and go home later in the autumn term. </a:t>
            </a:r>
          </a:p>
        </p:txBody>
      </p:sp>
    </p:spTree>
    <p:extLst>
      <p:ext uri="{BB962C8B-B14F-4D97-AF65-F5344CB8AC3E}">
        <p14:creationId xmlns:p14="http://schemas.microsoft.com/office/powerpoint/2010/main" val="30534917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July 4</a:t>
            </a:r>
            <a:r>
              <a:rPr lang="en-GB" baseline="30000" dirty="0" smtClean="0"/>
              <a:t>th</a:t>
            </a:r>
            <a:r>
              <a:rPr lang="en-GB" dirty="0" smtClean="0"/>
              <a:t> Social distancing 1m+</a:t>
            </a:r>
            <a:endParaRPr lang="en-GB" dirty="0"/>
          </a:p>
        </p:txBody>
      </p:sp>
      <p:sp>
        <p:nvSpPr>
          <p:cNvPr id="3" name="Content Placeholder 2"/>
          <p:cNvSpPr>
            <a:spLocks noGrp="1"/>
          </p:cNvSpPr>
          <p:nvPr>
            <p:ph idx="1"/>
          </p:nvPr>
        </p:nvSpPr>
        <p:spPr/>
        <p:txBody>
          <a:bodyPr/>
          <a:lstStyle/>
          <a:p>
            <a:r>
              <a:rPr lang="en-GB" dirty="0" smtClean="0"/>
              <a:t>No planned changes in school provision for the remaining fortnight at school at present. </a:t>
            </a:r>
          </a:p>
          <a:p>
            <a:pPr marL="0" indent="0">
              <a:buNone/>
            </a:pPr>
            <a:endParaRPr lang="en-GB" dirty="0" smtClean="0"/>
          </a:p>
        </p:txBody>
      </p:sp>
    </p:spTree>
    <p:extLst>
      <p:ext uri="{BB962C8B-B14F-4D97-AF65-F5344CB8AC3E}">
        <p14:creationId xmlns:p14="http://schemas.microsoft.com/office/powerpoint/2010/main" val="37093492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September 2020</a:t>
            </a:r>
            <a:endParaRPr lang="en-GB" dirty="0"/>
          </a:p>
        </p:txBody>
      </p:sp>
      <p:sp>
        <p:nvSpPr>
          <p:cNvPr id="3" name="Content Placeholder 2"/>
          <p:cNvSpPr>
            <a:spLocks noGrp="1"/>
          </p:cNvSpPr>
          <p:nvPr>
            <p:ph idx="1"/>
          </p:nvPr>
        </p:nvSpPr>
        <p:spPr/>
        <p:txBody>
          <a:bodyPr/>
          <a:lstStyle/>
          <a:p>
            <a:r>
              <a:rPr lang="en-GB" dirty="0" smtClean="0"/>
              <a:t>Guidance published this morning</a:t>
            </a:r>
          </a:p>
          <a:p>
            <a:pPr lvl="1"/>
            <a:r>
              <a:rPr lang="en-GB" dirty="0">
                <a:hlinkClick r:id="rId2"/>
              </a:rPr>
              <a:t>https://</a:t>
            </a:r>
            <a:r>
              <a:rPr lang="en-GB" dirty="0" smtClean="0">
                <a:hlinkClick r:id="rId2"/>
              </a:rPr>
              <a:t>www.gov.uk/government/publications/actions-for-schools-during-the-coronavirus-outbreak/guidance-for-full-opening-schools</a:t>
            </a:r>
            <a:endParaRPr lang="en-GB" dirty="0" smtClean="0"/>
          </a:p>
          <a:p>
            <a:r>
              <a:rPr lang="en-GB" dirty="0" smtClean="0"/>
              <a:t>School is continuing to plan for full opening for all pupils in September. </a:t>
            </a:r>
          </a:p>
          <a:p>
            <a:endParaRPr lang="en-GB" dirty="0"/>
          </a:p>
        </p:txBody>
      </p:sp>
    </p:spTree>
    <p:extLst>
      <p:ext uri="{BB962C8B-B14F-4D97-AF65-F5344CB8AC3E}">
        <p14:creationId xmlns:p14="http://schemas.microsoft.com/office/powerpoint/2010/main" val="21270958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Friday morning, </a:t>
            </a:r>
            <a:r>
              <a:rPr lang="en-GB" smtClean="0"/>
              <a:t>3</a:t>
            </a:r>
            <a:r>
              <a:rPr lang="en-GB" baseline="30000" smtClean="0"/>
              <a:t>rd</a:t>
            </a:r>
            <a:r>
              <a:rPr lang="en-GB" smtClean="0"/>
              <a:t> July, </a:t>
            </a:r>
            <a:r>
              <a:rPr lang="en-GB" dirty="0" smtClean="0"/>
              <a:t>7.45am</a:t>
            </a:r>
            <a:endParaRPr lang="en-GB" dirty="0"/>
          </a:p>
        </p:txBody>
      </p:sp>
      <p:sp>
        <p:nvSpPr>
          <p:cNvPr id="3" name="Content Placeholder 2"/>
          <p:cNvSpPr>
            <a:spLocks noGrp="1"/>
          </p:cNvSpPr>
          <p:nvPr>
            <p:ph idx="1"/>
          </p:nvPr>
        </p:nvSpPr>
        <p:spPr/>
        <p:txBody>
          <a:bodyPr/>
          <a:lstStyle/>
          <a:p>
            <a:r>
              <a:rPr lang="en-GB" dirty="0" smtClean="0"/>
              <a:t>Internet will be switched off.</a:t>
            </a:r>
          </a:p>
          <a:p>
            <a:r>
              <a:rPr lang="en-GB" dirty="0" smtClean="0"/>
              <a:t>No server, printer.</a:t>
            </a:r>
          </a:p>
          <a:p>
            <a:r>
              <a:rPr lang="en-GB" dirty="0" smtClean="0"/>
              <a:t>Should be back on within 30 minutes. </a:t>
            </a:r>
            <a:endParaRPr lang="en-GB" dirty="0"/>
          </a:p>
        </p:txBody>
      </p:sp>
    </p:spTree>
    <p:extLst>
      <p:ext uri="{BB962C8B-B14F-4D97-AF65-F5344CB8AC3E}">
        <p14:creationId xmlns:p14="http://schemas.microsoft.com/office/powerpoint/2010/main" val="33590482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Policy updates</a:t>
            </a:r>
            <a:endParaRPr lang="en-GB" dirty="0"/>
          </a:p>
        </p:txBody>
      </p:sp>
      <p:sp>
        <p:nvSpPr>
          <p:cNvPr id="3" name="Content Placeholder 2"/>
          <p:cNvSpPr>
            <a:spLocks noGrp="1"/>
          </p:cNvSpPr>
          <p:nvPr>
            <p:ph idx="1"/>
          </p:nvPr>
        </p:nvSpPr>
        <p:spPr/>
        <p:txBody>
          <a:bodyPr/>
          <a:lstStyle/>
          <a:p>
            <a:r>
              <a:rPr lang="en-GB" dirty="0" smtClean="0"/>
              <a:t>PE – and three risk assessment</a:t>
            </a:r>
          </a:p>
          <a:p>
            <a:r>
              <a:rPr lang="en-GB" dirty="0" smtClean="0"/>
              <a:t>Maths calculation policy and Maths policy</a:t>
            </a:r>
          </a:p>
          <a:p>
            <a:r>
              <a:rPr lang="en-GB" dirty="0" smtClean="0"/>
              <a:t>Maternity/paternity/adoption/parental leave</a:t>
            </a:r>
          </a:p>
          <a:p>
            <a:r>
              <a:rPr lang="en-US" dirty="0" smtClean="0">
                <a:hlinkClick r:id="rId2" action="ppaction://hlinkfile"/>
              </a:rPr>
              <a:t>P:\Policies and legislative paperwork\Draft policies under review or construction</a:t>
            </a:r>
            <a:endParaRPr lang="en-GB" dirty="0"/>
          </a:p>
        </p:txBody>
      </p:sp>
    </p:spTree>
    <p:extLst>
      <p:ext uri="{BB962C8B-B14F-4D97-AF65-F5344CB8AC3E}">
        <p14:creationId xmlns:p14="http://schemas.microsoft.com/office/powerpoint/2010/main" val="4199572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Calendar for next week</a:t>
            </a:r>
            <a:endParaRPr lang="en-GB" dirty="0"/>
          </a:p>
        </p:txBody>
      </p:sp>
      <p:pic>
        <p:nvPicPr>
          <p:cNvPr id="4" name="Content Placeholder 3"/>
          <p:cNvPicPr>
            <a:picLocks noGrp="1" noChangeAspect="1"/>
          </p:cNvPicPr>
          <p:nvPr>
            <p:ph idx="1"/>
          </p:nvPr>
        </p:nvPicPr>
        <p:blipFill>
          <a:blip r:embed="rId2"/>
          <a:stretch>
            <a:fillRect/>
          </a:stretch>
        </p:blipFill>
        <p:spPr>
          <a:xfrm>
            <a:off x="173182" y="1293367"/>
            <a:ext cx="11849456" cy="4866363"/>
          </a:xfrm>
          <a:prstGeom prst="rect">
            <a:avLst/>
          </a:prstGeom>
        </p:spPr>
      </p:pic>
    </p:spTree>
    <p:extLst>
      <p:ext uri="{BB962C8B-B14F-4D97-AF65-F5344CB8AC3E}">
        <p14:creationId xmlns:p14="http://schemas.microsoft.com/office/powerpoint/2010/main" val="13210097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 template" id="{0ED5E280-2EFA-4D7C-87F1-B2839F086E6A}" vid="{49A8FE19-8520-43D7-B510-625EA18129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TotalTime>
  <Words>239</Words>
  <Application>Microsoft Office PowerPoint</Application>
  <PresentationFormat>Widescreen</PresentationFormat>
  <Paragraphs>29</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Calendar and catch up</vt:lpstr>
      <vt:lpstr>PowerPoint Presentation</vt:lpstr>
      <vt:lpstr>1) Locations for next year</vt:lpstr>
      <vt:lpstr>2) Summer holidays</vt:lpstr>
      <vt:lpstr>Support staff locations</vt:lpstr>
      <vt:lpstr>Children’s books and work</vt:lpstr>
      <vt:lpstr>July 4th Social distancing 1m+</vt:lpstr>
      <vt:lpstr>September 2020</vt:lpstr>
      <vt:lpstr>Friday morning, 3rd July, 7.45am</vt:lpstr>
      <vt:lpstr>Policy updates</vt:lpstr>
      <vt:lpstr>Calendar for next week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Roger Averis</dc:creator>
  <cp:lastModifiedBy>Mr R Averis</cp:lastModifiedBy>
  <cp:revision>29</cp:revision>
  <cp:lastPrinted>2017-02-01T14:43:36Z</cp:lastPrinted>
  <dcterms:created xsi:type="dcterms:W3CDTF">2016-09-27T10:06:57Z</dcterms:created>
  <dcterms:modified xsi:type="dcterms:W3CDTF">2020-07-02T14:53:19Z</dcterms:modified>
</cp:coreProperties>
</file>