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7" r:id="rId2"/>
    <p:sldId id="258" r:id="rId3"/>
    <p:sldId id="259" r:id="rId4"/>
    <p:sldId id="260" r:id="rId5"/>
    <p:sldId id="262" r:id="rId6"/>
    <p:sldId id="261" r:id="rId7"/>
    <p:sldId id="263" r:id="rId8"/>
    <p:sldId id="264" r:id="rId9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02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6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4857" tIns="47428" rIns="94857" bIns="4742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4" y="0"/>
            <a:ext cx="2918831" cy="495029"/>
          </a:xfrm>
          <a:prstGeom prst="rect">
            <a:avLst/>
          </a:prstGeom>
        </p:spPr>
        <p:txBody>
          <a:bodyPr vert="horz" lIns="94857" tIns="47428" rIns="94857" bIns="47428" rtlCol="0"/>
          <a:lstStyle>
            <a:lvl1pPr algn="r">
              <a:defRPr sz="1300"/>
            </a:lvl1pPr>
          </a:lstStyle>
          <a:p>
            <a:fld id="{B7CBF19B-6D02-4658-9D9B-69EEECC76FDD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4857" tIns="47428" rIns="94857" bIns="4742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4" y="9371286"/>
            <a:ext cx="2918831" cy="495028"/>
          </a:xfrm>
          <a:prstGeom prst="rect">
            <a:avLst/>
          </a:prstGeom>
        </p:spPr>
        <p:txBody>
          <a:bodyPr vert="horz" lIns="94857" tIns="47428" rIns="94857" bIns="47428" rtlCol="0" anchor="b"/>
          <a:lstStyle>
            <a:lvl1pPr algn="r">
              <a:defRPr sz="1300"/>
            </a:lvl1pPr>
          </a:lstStyle>
          <a:p>
            <a:fld id="{DF776059-A574-478F-88A1-0DBB8F7B96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0681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EC349E-8239-43CA-B808-708FD9EAD946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100" y="4748213"/>
            <a:ext cx="5389563" cy="38846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64078C-3E3C-4F20-B643-6B115E9F9D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89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351300" y="6322105"/>
            <a:ext cx="1813233" cy="365125"/>
          </a:xfrm>
        </p:spPr>
        <p:txBody>
          <a:bodyPr/>
          <a:lstStyle>
            <a:lvl1pPr>
              <a:defRPr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r>
              <a:rPr lang="en-GB" dirty="0" smtClean="0"/>
              <a:t>www.stjohnsbelper.co.uk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7914" y="4763186"/>
            <a:ext cx="1604834" cy="1924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9842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8" name="Footer Placeholder 4"/>
          <p:cNvSpPr txBox="1">
            <a:spLocks/>
          </p:cNvSpPr>
          <p:nvPr userDrawn="1"/>
        </p:nvSpPr>
        <p:spPr>
          <a:xfrm>
            <a:off x="9371839" y="6421665"/>
            <a:ext cx="18132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www.stjohnsbelper.co.uk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353800" y="6083895"/>
            <a:ext cx="562237" cy="67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529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51A2D4-52A5-4FFC-8556-9803253271CB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78916A-E916-4A36-AA47-D7643CEFB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847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Microsoft Teams – 3.6.20</a:t>
            </a:r>
            <a:endParaRPr lang="en-GB" dirty="0"/>
          </a:p>
        </p:txBody>
      </p:sp>
      <p:sp>
        <p:nvSpPr>
          <p:cNvPr id="7" name="Tit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Staff meeting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160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Agenda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Summary of June 8</a:t>
            </a:r>
            <a:r>
              <a:rPr lang="en-GB" baseline="30000" dirty="0" smtClean="0"/>
              <a:t>th</a:t>
            </a:r>
            <a:endParaRPr lang="en-GB" dirty="0" smtClean="0"/>
          </a:p>
          <a:p>
            <a:r>
              <a:rPr lang="en-GB" dirty="0" smtClean="0"/>
              <a:t>Timetables and bubbles</a:t>
            </a:r>
          </a:p>
          <a:p>
            <a:r>
              <a:rPr lang="en-GB" dirty="0" smtClean="0"/>
              <a:t>Health and Safety</a:t>
            </a:r>
          </a:p>
          <a:p>
            <a:r>
              <a:rPr lang="en-GB" dirty="0" smtClean="0"/>
              <a:t>Communication with parents</a:t>
            </a:r>
          </a:p>
          <a:p>
            <a:r>
              <a:rPr lang="en-GB" dirty="0" smtClean="0"/>
              <a:t>To be </a:t>
            </a:r>
            <a:r>
              <a:rPr lang="en-GB" dirty="0" smtClean="0"/>
              <a:t>done</a:t>
            </a:r>
          </a:p>
          <a:p>
            <a:r>
              <a:rPr lang="en-GB" dirty="0" smtClean="0"/>
              <a:t>Thanks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1834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15 bubbles set up</a:t>
            </a:r>
          </a:p>
          <a:p>
            <a:pPr lvl="1"/>
            <a:r>
              <a:rPr lang="en-GB" dirty="0" smtClean="0"/>
              <a:t>All children from Nursery to Y5 that have asked to attend can </a:t>
            </a:r>
          </a:p>
          <a:p>
            <a:pPr lvl="2"/>
            <a:r>
              <a:rPr lang="en-GB" dirty="0" smtClean="0"/>
              <a:t>June 1</a:t>
            </a:r>
            <a:r>
              <a:rPr lang="en-GB" baseline="30000" dirty="0" smtClean="0"/>
              <a:t>st</a:t>
            </a:r>
            <a:r>
              <a:rPr lang="en-GB" dirty="0" smtClean="0"/>
              <a:t> – Appeal – June 8</a:t>
            </a:r>
            <a:r>
              <a:rPr lang="en-GB" baseline="30000" dirty="0" smtClean="0"/>
              <a:t>th</a:t>
            </a:r>
            <a:endParaRPr lang="en-GB" dirty="0" smtClean="0"/>
          </a:p>
          <a:p>
            <a:r>
              <a:rPr lang="en-GB" dirty="0" smtClean="0"/>
              <a:t>We can’t open up for all Y6 children</a:t>
            </a:r>
          </a:p>
          <a:p>
            <a:pPr lvl="1"/>
            <a:r>
              <a:rPr lang="en-GB" dirty="0" smtClean="0"/>
              <a:t>We have 2 bubbles ready for Y6 key workers</a:t>
            </a:r>
          </a:p>
          <a:p>
            <a:r>
              <a:rPr lang="en-GB" dirty="0" smtClean="0"/>
              <a:t>17 bubbles in total which is 3 more than we had on June 1</a:t>
            </a:r>
            <a:r>
              <a:rPr lang="en-GB" baseline="30000" dirty="0" smtClean="0"/>
              <a:t>st</a:t>
            </a:r>
            <a:r>
              <a:rPr lang="en-GB" dirty="0" smtClean="0"/>
              <a:t> plans</a:t>
            </a:r>
          </a:p>
          <a:p>
            <a:r>
              <a:rPr lang="en-GB" dirty="0" smtClean="0"/>
              <a:t>There are going to be two mixed age bubbles</a:t>
            </a:r>
          </a:p>
          <a:p>
            <a:pPr lvl="1"/>
            <a:r>
              <a:rPr lang="en-GB" dirty="0" smtClean="0"/>
              <a:t>1 x y1/y2</a:t>
            </a:r>
          </a:p>
          <a:p>
            <a:pPr lvl="1"/>
            <a:r>
              <a:rPr lang="en-GB" dirty="0" smtClean="0"/>
              <a:t>1 x y4/y5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8745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Timetables and groups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Excel sheet – will be shared in the minutes</a:t>
            </a:r>
          </a:p>
          <a:p>
            <a:r>
              <a:rPr lang="en-GB" dirty="0" smtClean="0"/>
              <a:t>Pupil names – will be shared in the minutes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06846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Health and Safety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Risk Assessment version 2 </a:t>
            </a:r>
          </a:p>
          <a:p>
            <a:r>
              <a:rPr lang="en-GB" dirty="0" smtClean="0"/>
              <a:t>Supplementary information risk assessment</a:t>
            </a:r>
          </a:p>
          <a:p>
            <a:r>
              <a:rPr lang="en-GB" dirty="0" smtClean="0"/>
              <a:t>PPE form</a:t>
            </a:r>
          </a:p>
          <a:p>
            <a:endParaRPr lang="en-GB" dirty="0"/>
          </a:p>
          <a:p>
            <a:r>
              <a:rPr lang="en-GB" dirty="0" smtClean="0"/>
              <a:t>Both need reading and then an online form signing to show that you have read them</a:t>
            </a:r>
          </a:p>
          <a:p>
            <a:endParaRPr lang="en-GB" dirty="0"/>
          </a:p>
          <a:p>
            <a:r>
              <a:rPr lang="en-GB" dirty="0" smtClean="0"/>
              <a:t>PAT testing – Thu 4</a:t>
            </a:r>
            <a:r>
              <a:rPr lang="en-GB" baseline="30000" dirty="0" smtClean="0"/>
              <a:t>th</a:t>
            </a:r>
            <a:r>
              <a:rPr lang="en-GB" dirty="0" smtClean="0"/>
              <a:t> and Fri 5</a:t>
            </a:r>
            <a:r>
              <a:rPr lang="en-GB" baseline="30000" dirty="0" smtClean="0"/>
              <a:t>th</a:t>
            </a:r>
            <a:r>
              <a:rPr lang="en-GB" dirty="0" smtClean="0"/>
              <a:t> June.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3526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Communication with parents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6pm </a:t>
            </a:r>
            <a:r>
              <a:rPr lang="en-GB" dirty="0" err="1" smtClean="0"/>
              <a:t>ish</a:t>
            </a:r>
            <a:r>
              <a:rPr lang="en-GB" dirty="0" smtClean="0"/>
              <a:t> tonight</a:t>
            </a:r>
          </a:p>
          <a:p>
            <a:pPr lvl="1"/>
            <a:r>
              <a:rPr lang="en-GB" dirty="0" smtClean="0"/>
              <a:t>7 letters will be published online – one for each year group</a:t>
            </a:r>
          </a:p>
          <a:p>
            <a:pPr lvl="1"/>
            <a:r>
              <a:rPr lang="en-GB" dirty="0" smtClean="0"/>
              <a:t>FAQ’s will be updated with new information </a:t>
            </a:r>
          </a:p>
          <a:p>
            <a:pPr lvl="1"/>
            <a:endParaRPr lang="en-GB" dirty="0"/>
          </a:p>
          <a:p>
            <a:r>
              <a:rPr lang="en-GB" dirty="0" smtClean="0"/>
              <a:t>Y6 parents invited to apply for places in the 2 bubbles (22 places) that we have ready for the 19 key worker and vulnerable children.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58858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 be done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PPA timetables</a:t>
            </a:r>
          </a:p>
          <a:p>
            <a:r>
              <a:rPr lang="en-GB" dirty="0" smtClean="0"/>
              <a:t>Putting children into bubbles</a:t>
            </a:r>
          </a:p>
          <a:p>
            <a:pPr lvl="1"/>
            <a:r>
              <a:rPr lang="en-GB" dirty="0" smtClean="0"/>
              <a:t>More children won’t be with their teachers</a:t>
            </a:r>
          </a:p>
          <a:p>
            <a:pPr lvl="1"/>
            <a:r>
              <a:rPr lang="en-GB" dirty="0" smtClean="0"/>
              <a:t>In order of priority</a:t>
            </a:r>
          </a:p>
          <a:p>
            <a:pPr lvl="2"/>
            <a:r>
              <a:rPr lang="en-GB" dirty="0" smtClean="0"/>
              <a:t>Children you have worked with this week</a:t>
            </a:r>
          </a:p>
          <a:p>
            <a:pPr lvl="2"/>
            <a:r>
              <a:rPr lang="en-GB" dirty="0" smtClean="0"/>
              <a:t>Friendship groups</a:t>
            </a:r>
          </a:p>
          <a:p>
            <a:pPr lvl="2"/>
            <a:r>
              <a:rPr lang="en-GB" dirty="0" smtClean="0"/>
              <a:t>Children suitable to work in mixed year groups 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232150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Thanks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3 days of uncertainty</a:t>
            </a:r>
          </a:p>
          <a:p>
            <a:r>
              <a:rPr lang="en-GB" dirty="0" smtClean="0"/>
              <a:t>Offers of support</a:t>
            </a:r>
          </a:p>
          <a:p>
            <a:r>
              <a:rPr lang="en-GB" dirty="0" smtClean="0"/>
              <a:t>Unions</a:t>
            </a:r>
          </a:p>
          <a:p>
            <a:r>
              <a:rPr lang="en-GB" dirty="0" smtClean="0"/>
              <a:t>Questions</a:t>
            </a:r>
          </a:p>
        </p:txBody>
      </p:sp>
    </p:spTree>
    <p:extLst>
      <p:ext uri="{BB962C8B-B14F-4D97-AF65-F5344CB8AC3E}">
        <p14:creationId xmlns:p14="http://schemas.microsoft.com/office/powerpoint/2010/main" val="26873272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chool template" id="{0ED5E280-2EFA-4D7C-87F1-B2839F086E6A}" vid="{49A8FE19-8520-43D7-B510-625EA18129F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165</TotalTime>
  <Words>255</Words>
  <Application>Microsoft Office PowerPoint</Application>
  <PresentationFormat>Widescreen</PresentationFormat>
  <Paragraphs>51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Staff meeting</vt:lpstr>
      <vt:lpstr>Agenda</vt:lpstr>
      <vt:lpstr>Summary</vt:lpstr>
      <vt:lpstr>Timetables and groups</vt:lpstr>
      <vt:lpstr>Health and Safety</vt:lpstr>
      <vt:lpstr>Communication with parents</vt:lpstr>
      <vt:lpstr>To be done</vt:lpstr>
      <vt:lpstr>Thanks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Roger Averis</dc:creator>
  <cp:lastModifiedBy>Mr R Averis</cp:lastModifiedBy>
  <cp:revision>24</cp:revision>
  <cp:lastPrinted>2017-02-01T14:43:36Z</cp:lastPrinted>
  <dcterms:created xsi:type="dcterms:W3CDTF">2016-09-27T10:06:57Z</dcterms:created>
  <dcterms:modified xsi:type="dcterms:W3CDTF">2020-06-03T16:00:59Z</dcterms:modified>
</cp:coreProperties>
</file>