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7" r:id="rId2"/>
    <p:sldId id="258" r:id="rId3"/>
    <p:sldId id="259" r:id="rId4"/>
    <p:sldId id="261" r:id="rId5"/>
    <p:sldId id="260" r:id="rId6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31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62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4857" tIns="47428" rIns="94857" bIns="4742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4" y="0"/>
            <a:ext cx="2918831" cy="495029"/>
          </a:xfrm>
          <a:prstGeom prst="rect">
            <a:avLst/>
          </a:prstGeom>
        </p:spPr>
        <p:txBody>
          <a:bodyPr vert="horz" lIns="94857" tIns="47428" rIns="94857" bIns="47428" rtlCol="0"/>
          <a:lstStyle>
            <a:lvl1pPr algn="r">
              <a:defRPr sz="1300"/>
            </a:lvl1pPr>
          </a:lstStyle>
          <a:p>
            <a:fld id="{B7CBF19B-6D02-4658-9D9B-69EEECC76FDD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4857" tIns="47428" rIns="94857" bIns="4742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4" y="9371286"/>
            <a:ext cx="2918831" cy="495028"/>
          </a:xfrm>
          <a:prstGeom prst="rect">
            <a:avLst/>
          </a:prstGeom>
        </p:spPr>
        <p:txBody>
          <a:bodyPr vert="horz" lIns="94857" tIns="47428" rIns="94857" bIns="47428" rtlCol="0" anchor="b"/>
          <a:lstStyle>
            <a:lvl1pPr algn="r">
              <a:defRPr sz="1300"/>
            </a:lvl1pPr>
          </a:lstStyle>
          <a:p>
            <a:fld id="{DF776059-A574-478F-88A1-0DBB8F7B9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68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EC349E-8239-43CA-B808-708FD9EAD946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64078C-3E3C-4F20-B643-6B115E9F9D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89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351300" y="6322105"/>
            <a:ext cx="1813233" cy="365125"/>
          </a:xfrm>
        </p:spPr>
        <p:txBody>
          <a:bodyPr/>
          <a:lstStyle>
            <a:lvl1pPr>
              <a:defRPr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en-GB" dirty="0" smtClean="0"/>
              <a:t>www.stjohnsbelper.co.uk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914" y="4763186"/>
            <a:ext cx="1604834" cy="192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9842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9371839" y="6421665"/>
            <a:ext cx="18132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www.stjohnsbelper.co.uk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353800" y="6083895"/>
            <a:ext cx="562237" cy="67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52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1A2D4-52A5-4FFC-8556-9803253271C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8916A-E916-4A36-AA47-D7643CEFB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847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18</a:t>
            </a:r>
            <a:r>
              <a:rPr lang="en-GB" baseline="30000" dirty="0" smtClean="0"/>
              <a:t>th</a:t>
            </a:r>
            <a:r>
              <a:rPr lang="en-GB" dirty="0" smtClean="0"/>
              <a:t> May 2020</a:t>
            </a:r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Staff meeting	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160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Numbers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135 children returning to school</a:t>
            </a:r>
          </a:p>
          <a:p>
            <a:r>
              <a:rPr lang="en-GB" dirty="0" smtClean="0"/>
              <a:t>Plus</a:t>
            </a:r>
          </a:p>
          <a:p>
            <a:r>
              <a:rPr lang="en-GB" dirty="0" smtClean="0"/>
              <a:t>13 in the nursery</a:t>
            </a:r>
          </a:p>
          <a:p>
            <a:endParaRPr lang="en-GB" dirty="0"/>
          </a:p>
          <a:p>
            <a:r>
              <a:rPr lang="en-GB" dirty="0" smtClean="0"/>
              <a:t>14 bubbles</a:t>
            </a:r>
          </a:p>
          <a:p>
            <a:r>
              <a:rPr lang="en-GB" dirty="0" smtClean="0"/>
              <a:t>Ranging in size from 6 up to 12</a:t>
            </a:r>
          </a:p>
          <a:p>
            <a:endParaRPr lang="en-GB" dirty="0"/>
          </a:p>
          <a:p>
            <a:r>
              <a:rPr lang="en-GB" dirty="0" smtClean="0"/>
              <a:t>Children getting put in bubbles tomorrow</a:t>
            </a:r>
          </a:p>
        </p:txBody>
      </p:sp>
    </p:spTree>
    <p:extLst>
      <p:ext uri="{BB962C8B-B14F-4D97-AF65-F5344CB8AC3E}">
        <p14:creationId xmlns:p14="http://schemas.microsoft.com/office/powerpoint/2010/main" val="3522573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All teachers in own classroom (apart for SA)</a:t>
            </a:r>
          </a:p>
          <a:p>
            <a:r>
              <a:rPr lang="en-GB" dirty="0" smtClean="0"/>
              <a:t>All bubbles have a TA and teacher</a:t>
            </a:r>
          </a:p>
          <a:p>
            <a:r>
              <a:rPr lang="en-GB" dirty="0" smtClean="0"/>
              <a:t>2 x playtime – zoned into thirds – rolling over 1.25 hours</a:t>
            </a:r>
          </a:p>
          <a:p>
            <a:pPr lvl="1"/>
            <a:r>
              <a:rPr lang="en-GB" dirty="0" smtClean="0"/>
              <a:t>Reception – 2 bubbles – 2 playgrounds</a:t>
            </a:r>
          </a:p>
          <a:p>
            <a:r>
              <a:rPr lang="en-GB" dirty="0" smtClean="0"/>
              <a:t>1 x one hour lunchtime – zoned into sixths – rolling over 2 hours</a:t>
            </a:r>
          </a:p>
          <a:p>
            <a:r>
              <a:rPr lang="en-GB" dirty="0" smtClean="0"/>
              <a:t>One way in and out for parents</a:t>
            </a:r>
            <a:endParaRPr lang="en-GB" dirty="0"/>
          </a:p>
          <a:p>
            <a:r>
              <a:rPr lang="en-GB" dirty="0" smtClean="0"/>
              <a:t>PPA sessions</a:t>
            </a:r>
          </a:p>
          <a:p>
            <a:r>
              <a:rPr lang="en-GB" dirty="0" smtClean="0"/>
              <a:t>PE lessons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0684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Basics – cont.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No before school or after school clubs</a:t>
            </a:r>
          </a:p>
          <a:p>
            <a:r>
              <a:rPr lang="en-GB" dirty="0" smtClean="0"/>
              <a:t>Children eat and play in their bubbles</a:t>
            </a:r>
          </a:p>
          <a:p>
            <a:r>
              <a:rPr lang="en-GB" dirty="0"/>
              <a:t>Rolling times – Start of day and end of day will take half an hour</a:t>
            </a:r>
          </a:p>
          <a:p>
            <a:pPr lvl="1"/>
            <a:r>
              <a:rPr lang="en-GB" dirty="0" smtClean="0"/>
              <a:t>On the first day the start of the day will take over an hour. </a:t>
            </a:r>
          </a:p>
          <a:p>
            <a:r>
              <a:rPr lang="en-GB" dirty="0" smtClean="0"/>
              <a:t>Confirmation of government decision</a:t>
            </a:r>
          </a:p>
          <a:p>
            <a:r>
              <a:rPr lang="en-GB" dirty="0" smtClean="0"/>
              <a:t>School will be closed over half term</a:t>
            </a:r>
          </a:p>
        </p:txBody>
      </p:sp>
    </p:spTree>
    <p:extLst>
      <p:ext uri="{BB962C8B-B14F-4D97-AF65-F5344CB8AC3E}">
        <p14:creationId xmlns:p14="http://schemas.microsoft.com/office/powerpoint/2010/main" val="526230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Timetable of communication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All staff - now</a:t>
            </a:r>
          </a:p>
          <a:p>
            <a:r>
              <a:rPr lang="en-GB" dirty="0" smtClean="0"/>
              <a:t>Teachers – Tuesday at 3.45pm – 4 x polices and risk assessments</a:t>
            </a:r>
          </a:p>
          <a:p>
            <a:r>
              <a:rPr lang="en-GB" dirty="0" smtClean="0"/>
              <a:t>Governors - Tuesday evening at 7pm – draft plan</a:t>
            </a:r>
          </a:p>
          <a:p>
            <a:r>
              <a:rPr lang="en-GB" dirty="0" smtClean="0"/>
              <a:t>TLA’s – Wednesday at 3.45pm – 4 x policies and risk assessments</a:t>
            </a:r>
          </a:p>
          <a:p>
            <a:r>
              <a:rPr lang="en-GB" dirty="0" smtClean="0"/>
              <a:t>Parents and community - Wednesday</a:t>
            </a:r>
          </a:p>
          <a:p>
            <a:endParaRPr lang="en-GB" dirty="0"/>
          </a:p>
          <a:p>
            <a:r>
              <a:rPr lang="en-GB" dirty="0" smtClean="0"/>
              <a:t>Thursday at 3.45pm – all staff if needed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72240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hool template" id="{0ED5E280-2EFA-4D7C-87F1-B2839F086E6A}" vid="{49A8FE19-8520-43D7-B510-625EA18129F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</TotalTime>
  <Words>206</Words>
  <Application>Microsoft Office PowerPoint</Application>
  <PresentationFormat>Widescreen</PresentationFormat>
  <Paragraphs>36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Staff meeting </vt:lpstr>
      <vt:lpstr>Numbers</vt:lpstr>
      <vt:lpstr>Basics</vt:lpstr>
      <vt:lpstr>Basics – cont.</vt:lpstr>
      <vt:lpstr>Timetable of communication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Roger Averis</dc:creator>
  <cp:lastModifiedBy>Mr R Averis</cp:lastModifiedBy>
  <cp:revision>23</cp:revision>
  <cp:lastPrinted>2017-02-01T14:43:36Z</cp:lastPrinted>
  <dcterms:created xsi:type="dcterms:W3CDTF">2016-09-27T10:06:57Z</dcterms:created>
  <dcterms:modified xsi:type="dcterms:W3CDTF">2020-05-18T16:37:02Z</dcterms:modified>
</cp:coreProperties>
</file>