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 id="2147483660" r:id="rId5"/>
  </p:sldMasterIdLst>
  <p:notesMasterIdLst>
    <p:notesMasterId r:id="rId37"/>
  </p:notesMasterIdLst>
  <p:sldIdLst>
    <p:sldId id="256" r:id="rId6"/>
    <p:sldId id="257" r:id="rId7"/>
    <p:sldId id="258" r:id="rId8"/>
    <p:sldId id="259" r:id="rId9"/>
    <p:sldId id="260" r:id="rId10"/>
    <p:sldId id="261" r:id="rId11"/>
    <p:sldId id="262" r:id="rId12"/>
    <p:sldId id="263" r:id="rId13"/>
    <p:sldId id="264" r:id="rId14"/>
    <p:sldId id="265" r:id="rId15"/>
    <p:sldId id="287"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81" r:id="rId30"/>
    <p:sldId id="282" r:id="rId31"/>
    <p:sldId id="290" r:id="rId32"/>
    <p:sldId id="285" r:id="rId33"/>
    <p:sldId id="291" r:id="rId34"/>
    <p:sldId id="286" r:id="rId35"/>
    <p:sldId id="283" r:id="rId36"/>
  </p:sldIdLst>
  <p:sldSz cx="18288000" cy="10287000"/>
  <p:notesSz cx="6858000" cy="9144000"/>
  <p:embeddedFontLst>
    <p:embeddedFont>
      <p:font typeface="Asap Condensed" panose="020B0604020202020204" charset="0"/>
      <p:regular r:id="rId38"/>
    </p:embeddedFont>
    <p:embeddedFont>
      <p:font typeface="Asap Condensed Bold" panose="020B0604020202020204" charset="0"/>
      <p:regular r:id="rId39"/>
    </p:embeddedFont>
    <p:embeddedFont>
      <p:font typeface="Bukhari Script" panose="020B0604020202020204" charset="0"/>
      <p:regular r:id="rId40"/>
    </p:embeddedFont>
    <p:embeddedFont>
      <p:font typeface="Canva Sans Bold" panose="020B0604020202020204" charset="0"/>
      <p:regular r:id="rId41"/>
    </p:embeddedFont>
    <p:embeddedFont>
      <p:font typeface="Now Bold" panose="020B0604020202020204" charset="0"/>
      <p:regular r:id="rId42"/>
    </p:embeddedFont>
    <p:embeddedFont>
      <p:font typeface="Open Sans Bold" panose="020B0604020202020204" charset="0"/>
      <p:regular r:id="rId4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39" d="100"/>
          <a:sy n="39" d="100"/>
        </p:scale>
        <p:origin x="94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2.fntdata"/><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font" Target="fonts/font5.fntdata"/><Relationship Id="rId47"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font" Target="fonts/font6.fntdata"/><Relationship Id="rId48" Type="http://schemas.microsoft.com/office/2016/11/relationships/changesInfo" Target="changesInfos/changesInfo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font" Target="fonts/font1.fntdata"/><Relationship Id="rId46"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font" Target="fonts/font4.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Carvell" userId="5a62f8de-bddb-4b63-ab46-cc3e63c921d7" providerId="ADAL" clId="{478525B3-0A52-4F0B-8AD3-AE0EEAB91C8A}"/>
    <pc:docChg chg="custSel addSld delSld modSld sldOrd">
      <pc:chgData name="M Carvell" userId="5a62f8de-bddb-4b63-ab46-cc3e63c921d7" providerId="ADAL" clId="{478525B3-0A52-4F0B-8AD3-AE0EEAB91C8A}" dt="2025-02-07T08:36:35.603" v="34"/>
      <pc:docMkLst>
        <pc:docMk/>
      </pc:docMkLst>
      <pc:sldChg chg="del">
        <pc:chgData name="M Carvell" userId="5a62f8de-bddb-4b63-ab46-cc3e63c921d7" providerId="ADAL" clId="{478525B3-0A52-4F0B-8AD3-AE0EEAB91C8A}" dt="2025-02-07T08:36:08.163" v="30" actId="47"/>
        <pc:sldMkLst>
          <pc:docMk/>
          <pc:sldMk cId="0" sldId="279"/>
        </pc:sldMkLst>
      </pc:sldChg>
      <pc:sldChg chg="ord modNotes">
        <pc:chgData name="M Carvell" userId="5a62f8de-bddb-4b63-ab46-cc3e63c921d7" providerId="ADAL" clId="{478525B3-0A52-4F0B-8AD3-AE0EEAB91C8A}" dt="2025-02-07T08:36:35.603" v="34"/>
        <pc:sldMkLst>
          <pc:docMk/>
          <pc:sldMk cId="0" sldId="280"/>
        </pc:sldMkLst>
      </pc:sldChg>
      <pc:sldChg chg="delSp mod">
        <pc:chgData name="M Carvell" userId="5a62f8de-bddb-4b63-ab46-cc3e63c921d7" providerId="ADAL" clId="{478525B3-0A52-4F0B-8AD3-AE0EEAB91C8A}" dt="2025-02-07T08:34:52.347" v="27" actId="478"/>
        <pc:sldMkLst>
          <pc:docMk/>
          <pc:sldMk cId="0" sldId="283"/>
        </pc:sldMkLst>
      </pc:sldChg>
      <pc:sldChg chg="modSp del mod">
        <pc:chgData name="M Carvell" userId="5a62f8de-bddb-4b63-ab46-cc3e63c921d7" providerId="ADAL" clId="{478525B3-0A52-4F0B-8AD3-AE0EEAB91C8A}" dt="2025-02-07T08:35:48.161" v="29" actId="47"/>
        <pc:sldMkLst>
          <pc:docMk/>
          <pc:sldMk cId="0" sldId="284"/>
        </pc:sldMkLst>
      </pc:sldChg>
      <pc:sldChg chg="addSp delSp add del setBg delDesignElem">
        <pc:chgData name="M Carvell" userId="5a62f8de-bddb-4b63-ab46-cc3e63c921d7" providerId="ADAL" clId="{478525B3-0A52-4F0B-8AD3-AE0EEAB91C8A}" dt="2025-02-07T08:32:03.634" v="2"/>
        <pc:sldMkLst>
          <pc:docMk/>
          <pc:sldMk cId="843084029" sldId="285"/>
        </pc:sldMkLst>
      </pc:sldChg>
      <pc:sldChg chg="new del">
        <pc:chgData name="M Carvell" userId="5a62f8de-bddb-4b63-ab46-cc3e63c921d7" providerId="ADAL" clId="{478525B3-0A52-4F0B-8AD3-AE0EEAB91C8A}" dt="2025-02-07T08:32:16.673" v="8" actId="47"/>
        <pc:sldMkLst>
          <pc:docMk/>
          <pc:sldMk cId="3852074578" sldId="285"/>
        </pc:sldMkLst>
      </pc:sldChg>
      <pc:sldChg chg="delSp add del setBg delDesignElem">
        <pc:chgData name="M Carvell" userId="5a62f8de-bddb-4b63-ab46-cc3e63c921d7" providerId="ADAL" clId="{478525B3-0A52-4F0B-8AD3-AE0EEAB91C8A}" dt="2025-02-07T08:32:15.786" v="7" actId="47"/>
        <pc:sldMkLst>
          <pc:docMk/>
          <pc:sldMk cId="843084029" sldId="286"/>
        </pc:sldMkLst>
      </pc:sldChg>
      <pc:sldChg chg="modSp add">
        <pc:chgData name="M Carvell" userId="5a62f8de-bddb-4b63-ab46-cc3e63c921d7" providerId="ADAL" clId="{478525B3-0A52-4F0B-8AD3-AE0EEAB91C8A}" dt="2025-02-07T08:32:32.265" v="20" actId="20577"/>
        <pc:sldMkLst>
          <pc:docMk/>
          <pc:sldMk cId="1602227068" sldId="287"/>
        </pc:sldMkLst>
        <pc:graphicFrameChg chg="mod">
          <ac:chgData name="M Carvell" userId="5a62f8de-bddb-4b63-ab46-cc3e63c921d7" providerId="ADAL" clId="{478525B3-0A52-4F0B-8AD3-AE0EEAB91C8A}" dt="2025-02-07T08:32:32.265" v="20" actId="20577"/>
          <ac:graphicFrameMkLst>
            <pc:docMk/>
            <pc:sldMk cId="1602227068" sldId="287"/>
            <ac:graphicFrameMk id="5124" creationId="{4305D157-F694-9C9F-957C-1568C28AD66C}"/>
          </ac:graphicFrameMkLst>
        </pc:graphicFrameChg>
      </pc:sldChg>
      <pc:sldChg chg="new del">
        <pc:chgData name="M Carvell" userId="5a62f8de-bddb-4b63-ab46-cc3e63c921d7" providerId="ADAL" clId="{478525B3-0A52-4F0B-8AD3-AE0EEAB91C8A}" dt="2025-02-07T08:34:40.082" v="25" actId="47"/>
        <pc:sldMkLst>
          <pc:docMk/>
          <pc:sldMk cId="247868506" sldId="288"/>
        </pc:sldMkLst>
      </pc:sldChg>
      <pc:sldChg chg="delSp add del setBg delDesignElem">
        <pc:chgData name="M Carvell" userId="5a62f8de-bddb-4b63-ab46-cc3e63c921d7" providerId="ADAL" clId="{478525B3-0A52-4F0B-8AD3-AE0EEAB91C8A}" dt="2025-02-07T08:34:42.687" v="26" actId="47"/>
        <pc:sldMkLst>
          <pc:docMk/>
          <pc:sldMk cId="2188885144" sldId="289"/>
        </pc:sldMkLst>
      </pc:sldChg>
      <pc:sldChg chg="add">
        <pc:chgData name="M Carvell" userId="5a62f8de-bddb-4b63-ab46-cc3e63c921d7" providerId="ADAL" clId="{478525B3-0A52-4F0B-8AD3-AE0EEAB91C8A}" dt="2025-02-07T08:34:38.216" v="24"/>
        <pc:sldMkLst>
          <pc:docMk/>
          <pc:sldMk cId="4053002173" sldId="290"/>
        </pc:sldMkLst>
      </pc:sldChg>
    </pc:docChg>
  </pc:docChgLst>
  <pc:docChgLst>
    <pc:chgData name="L Bennett" userId="82eeea49-390c-4a87-aeff-f99f59617d3e" providerId="ADAL" clId="{FDE1578D-2771-4ABD-96D9-5194DE16C591}"/>
    <pc:docChg chg="delSld">
      <pc:chgData name="L Bennett" userId="82eeea49-390c-4a87-aeff-f99f59617d3e" providerId="ADAL" clId="{FDE1578D-2771-4ABD-96D9-5194DE16C591}" dt="2025-02-26T08:58:07.910" v="0" actId="47"/>
      <pc:docMkLst>
        <pc:docMk/>
      </pc:docMkLst>
      <pc:sldChg chg="del">
        <pc:chgData name="L Bennett" userId="82eeea49-390c-4a87-aeff-f99f59617d3e" providerId="ADAL" clId="{FDE1578D-2771-4ABD-96D9-5194DE16C591}" dt="2025-02-26T08:58:07.910" v="0" actId="47"/>
        <pc:sldMkLst>
          <pc:docMk/>
          <pc:sldMk cId="0" sldId="280"/>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A2359C-87DC-462D-B6E9-951D26098199}"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19D8CEF5-81D0-4046-8B53-FBA2653837AF}">
      <dgm:prSet/>
      <dgm:spPr/>
      <dgm:t>
        <a:bodyPr/>
        <a:lstStyle/>
        <a:p>
          <a:r>
            <a:rPr lang="en-GB" dirty="0"/>
            <a:t>Miss Bennett </a:t>
          </a:r>
        </a:p>
        <a:p>
          <a:r>
            <a:rPr lang="en-GB" dirty="0"/>
            <a:t>(Visit Lead) </a:t>
          </a:r>
          <a:endParaRPr lang="en-US" dirty="0"/>
        </a:p>
      </dgm:t>
    </dgm:pt>
    <dgm:pt modelId="{A0B69498-A2FF-4641-B52D-BF3A3FF7AD33}" type="parTrans" cxnId="{33272777-6558-4664-AB67-DC57A568A4BD}">
      <dgm:prSet/>
      <dgm:spPr/>
      <dgm:t>
        <a:bodyPr/>
        <a:lstStyle/>
        <a:p>
          <a:endParaRPr lang="en-US"/>
        </a:p>
      </dgm:t>
    </dgm:pt>
    <dgm:pt modelId="{95558D28-64E3-4A4E-9DD1-76E98D5727C8}" type="sibTrans" cxnId="{33272777-6558-4664-AB67-DC57A568A4BD}">
      <dgm:prSet/>
      <dgm:spPr/>
      <dgm:t>
        <a:bodyPr/>
        <a:lstStyle/>
        <a:p>
          <a:endParaRPr lang="en-US"/>
        </a:p>
      </dgm:t>
    </dgm:pt>
    <dgm:pt modelId="{F6EC582D-210A-4994-9C79-ACFE3E3C8644}">
      <dgm:prSet/>
      <dgm:spPr/>
      <dgm:t>
        <a:bodyPr/>
        <a:lstStyle/>
        <a:p>
          <a:r>
            <a:rPr lang="en-GB" dirty="0"/>
            <a:t>Mrs Newton</a:t>
          </a:r>
        </a:p>
        <a:p>
          <a:r>
            <a:rPr lang="en-GB" dirty="0"/>
            <a:t> (Assistant Lead) </a:t>
          </a:r>
          <a:endParaRPr lang="en-US" dirty="0"/>
        </a:p>
      </dgm:t>
    </dgm:pt>
    <dgm:pt modelId="{5FA851C9-9BDE-4844-B098-100557590F55}" type="parTrans" cxnId="{5C227312-C9A6-4D55-90D6-BE0F9C1AD790}">
      <dgm:prSet/>
      <dgm:spPr/>
      <dgm:t>
        <a:bodyPr/>
        <a:lstStyle/>
        <a:p>
          <a:endParaRPr lang="en-US"/>
        </a:p>
      </dgm:t>
    </dgm:pt>
    <dgm:pt modelId="{4727172D-8224-4955-BBC5-491D3D32605E}" type="sibTrans" cxnId="{5C227312-C9A6-4D55-90D6-BE0F9C1AD790}">
      <dgm:prSet/>
      <dgm:spPr/>
      <dgm:t>
        <a:bodyPr/>
        <a:lstStyle/>
        <a:p>
          <a:endParaRPr lang="en-US"/>
        </a:p>
      </dgm:t>
    </dgm:pt>
    <dgm:pt modelId="{662F1282-C996-454C-896D-2FC4380A1706}">
      <dgm:prSet/>
      <dgm:spPr/>
      <dgm:t>
        <a:bodyPr/>
        <a:lstStyle/>
        <a:p>
          <a:r>
            <a:rPr lang="en-GB" dirty="0"/>
            <a:t>Mrs Cockayne</a:t>
          </a:r>
        </a:p>
        <a:p>
          <a:r>
            <a:rPr lang="en-GB" dirty="0"/>
            <a:t>(First Aid &amp; Medication Lead)</a:t>
          </a:r>
          <a:endParaRPr lang="en-US" dirty="0"/>
        </a:p>
      </dgm:t>
    </dgm:pt>
    <dgm:pt modelId="{DFC786F2-82ED-4CFC-BDFD-BF16C525647D}" type="parTrans" cxnId="{1EF866C1-127D-46CF-ADF1-DAA6E884105C}">
      <dgm:prSet/>
      <dgm:spPr/>
      <dgm:t>
        <a:bodyPr/>
        <a:lstStyle/>
        <a:p>
          <a:endParaRPr lang="en-US"/>
        </a:p>
      </dgm:t>
    </dgm:pt>
    <dgm:pt modelId="{02D76317-6EBD-4ACB-87E6-DE2636860C75}" type="sibTrans" cxnId="{1EF866C1-127D-46CF-ADF1-DAA6E884105C}">
      <dgm:prSet/>
      <dgm:spPr/>
      <dgm:t>
        <a:bodyPr/>
        <a:lstStyle/>
        <a:p>
          <a:endParaRPr lang="en-US"/>
        </a:p>
      </dgm:t>
    </dgm:pt>
    <dgm:pt modelId="{492A99E5-174F-404A-93E5-47FBB9A59062}">
      <dgm:prSet/>
      <dgm:spPr/>
      <dgm:t>
        <a:bodyPr/>
        <a:lstStyle/>
        <a:p>
          <a:endParaRPr lang="en-US" dirty="0"/>
        </a:p>
      </dgm:t>
    </dgm:pt>
    <dgm:pt modelId="{B97B02E2-3843-4CF8-BD83-B690D986B2A1}" type="parTrans" cxnId="{F69EBAE5-1B18-490A-AF06-3685249D87A9}">
      <dgm:prSet/>
      <dgm:spPr/>
      <dgm:t>
        <a:bodyPr/>
        <a:lstStyle/>
        <a:p>
          <a:endParaRPr lang="en-US"/>
        </a:p>
      </dgm:t>
    </dgm:pt>
    <dgm:pt modelId="{843D9D06-C003-42AB-BDC6-15D26E4D5A23}" type="sibTrans" cxnId="{F69EBAE5-1B18-490A-AF06-3685249D87A9}">
      <dgm:prSet/>
      <dgm:spPr/>
      <dgm:t>
        <a:bodyPr/>
        <a:lstStyle/>
        <a:p>
          <a:endParaRPr lang="en-US"/>
        </a:p>
      </dgm:t>
    </dgm:pt>
    <dgm:pt modelId="{10564C26-BC97-4DB5-918A-CD3CF3368994}">
      <dgm:prSet/>
      <dgm:spPr/>
      <dgm:t>
        <a:bodyPr/>
        <a:lstStyle/>
        <a:p>
          <a:endParaRPr lang="en-US" dirty="0"/>
        </a:p>
      </dgm:t>
    </dgm:pt>
    <dgm:pt modelId="{0F93CB22-6BFF-4642-BF15-4FB84A9CDEEB}" type="parTrans" cxnId="{43E90EB5-C4B5-4A73-AADC-2C07117594E9}">
      <dgm:prSet/>
      <dgm:spPr/>
      <dgm:t>
        <a:bodyPr/>
        <a:lstStyle/>
        <a:p>
          <a:endParaRPr lang="en-US"/>
        </a:p>
      </dgm:t>
    </dgm:pt>
    <dgm:pt modelId="{C3EC8913-2E67-4CA3-8218-65401E05142F}" type="sibTrans" cxnId="{43E90EB5-C4B5-4A73-AADC-2C07117594E9}">
      <dgm:prSet/>
      <dgm:spPr/>
      <dgm:t>
        <a:bodyPr/>
        <a:lstStyle/>
        <a:p>
          <a:endParaRPr lang="en-US"/>
        </a:p>
      </dgm:t>
    </dgm:pt>
    <dgm:pt modelId="{E6D282B8-811C-4513-8809-4554A906606B}" type="pres">
      <dgm:prSet presAssocID="{9CA2359C-87DC-462D-B6E9-951D26098199}" presName="diagram" presStyleCnt="0">
        <dgm:presLayoutVars>
          <dgm:dir/>
          <dgm:resizeHandles val="exact"/>
        </dgm:presLayoutVars>
      </dgm:prSet>
      <dgm:spPr/>
    </dgm:pt>
    <dgm:pt modelId="{406A342D-9494-4951-88F3-6FCBA3C07CAD}" type="pres">
      <dgm:prSet presAssocID="{19D8CEF5-81D0-4046-8B53-FBA2653837AF}" presName="node" presStyleLbl="node1" presStyleIdx="0" presStyleCnt="5">
        <dgm:presLayoutVars>
          <dgm:bulletEnabled val="1"/>
        </dgm:presLayoutVars>
      </dgm:prSet>
      <dgm:spPr/>
    </dgm:pt>
    <dgm:pt modelId="{5376528B-20AB-4785-99E8-C42F79D622D4}" type="pres">
      <dgm:prSet presAssocID="{95558D28-64E3-4A4E-9DD1-76E98D5727C8}" presName="sibTrans" presStyleCnt="0"/>
      <dgm:spPr/>
    </dgm:pt>
    <dgm:pt modelId="{7E4927EE-D08D-4134-ABFF-37F6E7651CA9}" type="pres">
      <dgm:prSet presAssocID="{F6EC582D-210A-4994-9C79-ACFE3E3C8644}" presName="node" presStyleLbl="node1" presStyleIdx="1" presStyleCnt="5">
        <dgm:presLayoutVars>
          <dgm:bulletEnabled val="1"/>
        </dgm:presLayoutVars>
      </dgm:prSet>
      <dgm:spPr/>
    </dgm:pt>
    <dgm:pt modelId="{EF011166-3605-48B2-B604-62566B6B0676}" type="pres">
      <dgm:prSet presAssocID="{4727172D-8224-4955-BBC5-491D3D32605E}" presName="sibTrans" presStyleCnt="0"/>
      <dgm:spPr/>
    </dgm:pt>
    <dgm:pt modelId="{BAAAC439-862A-4A2B-802C-D2A2D0DBB8EF}" type="pres">
      <dgm:prSet presAssocID="{662F1282-C996-454C-896D-2FC4380A1706}" presName="node" presStyleLbl="node1" presStyleIdx="2" presStyleCnt="5">
        <dgm:presLayoutVars>
          <dgm:bulletEnabled val="1"/>
        </dgm:presLayoutVars>
      </dgm:prSet>
      <dgm:spPr/>
    </dgm:pt>
    <dgm:pt modelId="{86481816-4BDA-4707-B194-20A5D5815448}" type="pres">
      <dgm:prSet presAssocID="{02D76317-6EBD-4ACB-87E6-DE2636860C75}" presName="sibTrans" presStyleCnt="0"/>
      <dgm:spPr/>
    </dgm:pt>
    <dgm:pt modelId="{9B7A0120-A492-45A7-AB55-FC0359C45FEE}" type="pres">
      <dgm:prSet presAssocID="{492A99E5-174F-404A-93E5-47FBB9A59062}" presName="node" presStyleLbl="node1" presStyleIdx="3" presStyleCnt="5">
        <dgm:presLayoutVars>
          <dgm:bulletEnabled val="1"/>
        </dgm:presLayoutVars>
      </dgm:prSet>
      <dgm:spPr/>
    </dgm:pt>
    <dgm:pt modelId="{27BF82E9-AF02-40E2-BA35-C601D2FDDD84}" type="pres">
      <dgm:prSet presAssocID="{843D9D06-C003-42AB-BDC6-15D26E4D5A23}" presName="sibTrans" presStyleCnt="0"/>
      <dgm:spPr/>
    </dgm:pt>
    <dgm:pt modelId="{4B0F8917-0D16-49D4-833C-947E3347890A}" type="pres">
      <dgm:prSet presAssocID="{10564C26-BC97-4DB5-918A-CD3CF3368994}" presName="node" presStyleLbl="node1" presStyleIdx="4" presStyleCnt="5">
        <dgm:presLayoutVars>
          <dgm:bulletEnabled val="1"/>
        </dgm:presLayoutVars>
      </dgm:prSet>
      <dgm:spPr/>
    </dgm:pt>
  </dgm:ptLst>
  <dgm:cxnLst>
    <dgm:cxn modelId="{5C227312-C9A6-4D55-90D6-BE0F9C1AD790}" srcId="{9CA2359C-87DC-462D-B6E9-951D26098199}" destId="{F6EC582D-210A-4994-9C79-ACFE3E3C8644}" srcOrd="1" destOrd="0" parTransId="{5FA851C9-9BDE-4844-B098-100557590F55}" sibTransId="{4727172D-8224-4955-BBC5-491D3D32605E}"/>
    <dgm:cxn modelId="{EF67706C-89BC-4CE8-8533-F05D83CCA36B}" type="presOf" srcId="{F6EC582D-210A-4994-9C79-ACFE3E3C8644}" destId="{7E4927EE-D08D-4134-ABFF-37F6E7651CA9}" srcOrd="0" destOrd="0" presId="urn:microsoft.com/office/officeart/2005/8/layout/default"/>
    <dgm:cxn modelId="{33272777-6558-4664-AB67-DC57A568A4BD}" srcId="{9CA2359C-87DC-462D-B6E9-951D26098199}" destId="{19D8CEF5-81D0-4046-8B53-FBA2653837AF}" srcOrd="0" destOrd="0" parTransId="{A0B69498-A2FF-4641-B52D-BF3A3FF7AD33}" sibTransId="{95558D28-64E3-4A4E-9DD1-76E98D5727C8}"/>
    <dgm:cxn modelId="{D849C959-B2FA-4713-A784-B1A9FC317F49}" type="presOf" srcId="{10564C26-BC97-4DB5-918A-CD3CF3368994}" destId="{4B0F8917-0D16-49D4-833C-947E3347890A}" srcOrd="0" destOrd="0" presId="urn:microsoft.com/office/officeart/2005/8/layout/default"/>
    <dgm:cxn modelId="{43E90EB5-C4B5-4A73-AADC-2C07117594E9}" srcId="{9CA2359C-87DC-462D-B6E9-951D26098199}" destId="{10564C26-BC97-4DB5-918A-CD3CF3368994}" srcOrd="4" destOrd="0" parTransId="{0F93CB22-6BFF-4642-BF15-4FB84A9CDEEB}" sibTransId="{C3EC8913-2E67-4CA3-8218-65401E05142F}"/>
    <dgm:cxn modelId="{D03EAEBE-8970-4253-BA53-4AB5F65C6C34}" type="presOf" srcId="{9CA2359C-87DC-462D-B6E9-951D26098199}" destId="{E6D282B8-811C-4513-8809-4554A906606B}" srcOrd="0" destOrd="0" presId="urn:microsoft.com/office/officeart/2005/8/layout/default"/>
    <dgm:cxn modelId="{1EF866C1-127D-46CF-ADF1-DAA6E884105C}" srcId="{9CA2359C-87DC-462D-B6E9-951D26098199}" destId="{662F1282-C996-454C-896D-2FC4380A1706}" srcOrd="2" destOrd="0" parTransId="{DFC786F2-82ED-4CFC-BDFD-BF16C525647D}" sibTransId="{02D76317-6EBD-4ACB-87E6-DE2636860C75}"/>
    <dgm:cxn modelId="{694ECDE2-C23C-44B2-BD8F-4D3DEAD40383}" type="presOf" srcId="{19D8CEF5-81D0-4046-8B53-FBA2653837AF}" destId="{406A342D-9494-4951-88F3-6FCBA3C07CAD}" srcOrd="0" destOrd="0" presId="urn:microsoft.com/office/officeart/2005/8/layout/default"/>
    <dgm:cxn modelId="{F69EBAE5-1B18-490A-AF06-3685249D87A9}" srcId="{9CA2359C-87DC-462D-B6E9-951D26098199}" destId="{492A99E5-174F-404A-93E5-47FBB9A59062}" srcOrd="3" destOrd="0" parTransId="{B97B02E2-3843-4CF8-BD83-B690D986B2A1}" sibTransId="{843D9D06-C003-42AB-BDC6-15D26E4D5A23}"/>
    <dgm:cxn modelId="{CD2738E8-A8F7-4C22-91D9-AE05DC3FC2C7}" type="presOf" srcId="{662F1282-C996-454C-896D-2FC4380A1706}" destId="{BAAAC439-862A-4A2B-802C-D2A2D0DBB8EF}" srcOrd="0" destOrd="0" presId="urn:microsoft.com/office/officeart/2005/8/layout/default"/>
    <dgm:cxn modelId="{C25F6DEC-37F7-4833-AC66-2686FC021F89}" type="presOf" srcId="{492A99E5-174F-404A-93E5-47FBB9A59062}" destId="{9B7A0120-A492-45A7-AB55-FC0359C45FEE}" srcOrd="0" destOrd="0" presId="urn:microsoft.com/office/officeart/2005/8/layout/default"/>
    <dgm:cxn modelId="{3F87F16E-2364-4DEB-8067-827685A93898}" type="presParOf" srcId="{E6D282B8-811C-4513-8809-4554A906606B}" destId="{406A342D-9494-4951-88F3-6FCBA3C07CAD}" srcOrd="0" destOrd="0" presId="urn:microsoft.com/office/officeart/2005/8/layout/default"/>
    <dgm:cxn modelId="{5867F78E-CB11-4588-A699-113B5513F018}" type="presParOf" srcId="{E6D282B8-811C-4513-8809-4554A906606B}" destId="{5376528B-20AB-4785-99E8-C42F79D622D4}" srcOrd="1" destOrd="0" presId="urn:microsoft.com/office/officeart/2005/8/layout/default"/>
    <dgm:cxn modelId="{E620A61E-95BB-4B1E-9A64-94B3D6540E4C}" type="presParOf" srcId="{E6D282B8-811C-4513-8809-4554A906606B}" destId="{7E4927EE-D08D-4134-ABFF-37F6E7651CA9}" srcOrd="2" destOrd="0" presId="urn:microsoft.com/office/officeart/2005/8/layout/default"/>
    <dgm:cxn modelId="{EFB427FD-489E-434A-9B64-65A8AF4D1C45}" type="presParOf" srcId="{E6D282B8-811C-4513-8809-4554A906606B}" destId="{EF011166-3605-48B2-B604-62566B6B0676}" srcOrd="3" destOrd="0" presId="urn:microsoft.com/office/officeart/2005/8/layout/default"/>
    <dgm:cxn modelId="{C87B103C-FBA0-4ACA-A40C-F9D2A81F33EA}" type="presParOf" srcId="{E6D282B8-811C-4513-8809-4554A906606B}" destId="{BAAAC439-862A-4A2B-802C-D2A2D0DBB8EF}" srcOrd="4" destOrd="0" presId="urn:microsoft.com/office/officeart/2005/8/layout/default"/>
    <dgm:cxn modelId="{41C24581-8EB9-4378-8498-254D0C09A902}" type="presParOf" srcId="{E6D282B8-811C-4513-8809-4554A906606B}" destId="{86481816-4BDA-4707-B194-20A5D5815448}" srcOrd="5" destOrd="0" presId="urn:microsoft.com/office/officeart/2005/8/layout/default"/>
    <dgm:cxn modelId="{9CC9A1B8-652A-4319-9E67-D89F8C1A4B7A}" type="presParOf" srcId="{E6D282B8-811C-4513-8809-4554A906606B}" destId="{9B7A0120-A492-45A7-AB55-FC0359C45FEE}" srcOrd="6" destOrd="0" presId="urn:microsoft.com/office/officeart/2005/8/layout/default"/>
    <dgm:cxn modelId="{96C721DA-C672-4BE3-B4A4-84F8CB44F670}" type="presParOf" srcId="{E6D282B8-811C-4513-8809-4554A906606B}" destId="{27BF82E9-AF02-40E2-BA35-C601D2FDDD84}" srcOrd="7" destOrd="0" presId="urn:microsoft.com/office/officeart/2005/8/layout/default"/>
    <dgm:cxn modelId="{A0D69357-9F2E-42FD-A7BA-8C2573F04DFA}" type="presParOf" srcId="{E6D282B8-811C-4513-8809-4554A906606B}" destId="{4B0F8917-0D16-49D4-833C-947E3347890A}"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6A342D-9494-4951-88F3-6FCBA3C07CAD}">
      <dsp:nvSpPr>
        <dsp:cNvPr id="0" name=""/>
        <dsp:cNvSpPr/>
      </dsp:nvSpPr>
      <dsp:spPr>
        <a:xfrm>
          <a:off x="1202870" y="4216"/>
          <a:ext cx="3524335" cy="211460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t>Miss Bennett </a:t>
          </a:r>
        </a:p>
        <a:p>
          <a:pPr marL="0" lvl="0" indent="0" algn="ctr" defTabSz="1600200">
            <a:lnSpc>
              <a:spcPct val="90000"/>
            </a:lnSpc>
            <a:spcBef>
              <a:spcPct val="0"/>
            </a:spcBef>
            <a:spcAft>
              <a:spcPct val="35000"/>
            </a:spcAft>
            <a:buNone/>
          </a:pPr>
          <a:r>
            <a:rPr lang="en-GB" sz="3600" kern="1200" dirty="0"/>
            <a:t>(Visit Lead) </a:t>
          </a:r>
          <a:endParaRPr lang="en-US" sz="3600" kern="1200" dirty="0"/>
        </a:p>
      </dsp:txBody>
      <dsp:txXfrm>
        <a:off x="1202870" y="4216"/>
        <a:ext cx="3524335" cy="2114601"/>
      </dsp:txXfrm>
    </dsp:sp>
    <dsp:sp modelId="{7E4927EE-D08D-4134-ABFF-37F6E7651CA9}">
      <dsp:nvSpPr>
        <dsp:cNvPr id="0" name=""/>
        <dsp:cNvSpPr/>
      </dsp:nvSpPr>
      <dsp:spPr>
        <a:xfrm>
          <a:off x="5079639" y="4216"/>
          <a:ext cx="3524335" cy="2114601"/>
        </a:xfrm>
        <a:prstGeom prst="rect">
          <a:avLst/>
        </a:prstGeom>
        <a:solidFill>
          <a:schemeClr val="accent5">
            <a:hueOff val="-1838336"/>
            <a:satOff val="-2557"/>
            <a:lumOff val="-9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t>Mrs Newton</a:t>
          </a:r>
        </a:p>
        <a:p>
          <a:pPr marL="0" lvl="0" indent="0" algn="ctr" defTabSz="1600200">
            <a:lnSpc>
              <a:spcPct val="90000"/>
            </a:lnSpc>
            <a:spcBef>
              <a:spcPct val="0"/>
            </a:spcBef>
            <a:spcAft>
              <a:spcPct val="35000"/>
            </a:spcAft>
            <a:buNone/>
          </a:pPr>
          <a:r>
            <a:rPr lang="en-GB" sz="3600" kern="1200" dirty="0"/>
            <a:t> (Assistant Lead) </a:t>
          </a:r>
          <a:endParaRPr lang="en-US" sz="3600" kern="1200" dirty="0"/>
        </a:p>
      </dsp:txBody>
      <dsp:txXfrm>
        <a:off x="5079639" y="4216"/>
        <a:ext cx="3524335" cy="2114601"/>
      </dsp:txXfrm>
    </dsp:sp>
    <dsp:sp modelId="{BAAAC439-862A-4A2B-802C-D2A2D0DBB8EF}">
      <dsp:nvSpPr>
        <dsp:cNvPr id="0" name=""/>
        <dsp:cNvSpPr/>
      </dsp:nvSpPr>
      <dsp:spPr>
        <a:xfrm>
          <a:off x="1202870" y="2471250"/>
          <a:ext cx="3524335" cy="2114601"/>
        </a:xfrm>
        <a:prstGeom prst="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t>Mrs Cockayne</a:t>
          </a:r>
        </a:p>
        <a:p>
          <a:pPr marL="0" lvl="0" indent="0" algn="ctr" defTabSz="1600200">
            <a:lnSpc>
              <a:spcPct val="90000"/>
            </a:lnSpc>
            <a:spcBef>
              <a:spcPct val="0"/>
            </a:spcBef>
            <a:spcAft>
              <a:spcPct val="35000"/>
            </a:spcAft>
            <a:buNone/>
          </a:pPr>
          <a:r>
            <a:rPr lang="en-GB" sz="3600" kern="1200" dirty="0"/>
            <a:t>(First Aid &amp; Medication Lead)</a:t>
          </a:r>
          <a:endParaRPr lang="en-US" sz="3600" kern="1200" dirty="0"/>
        </a:p>
      </dsp:txBody>
      <dsp:txXfrm>
        <a:off x="1202870" y="2471250"/>
        <a:ext cx="3524335" cy="2114601"/>
      </dsp:txXfrm>
    </dsp:sp>
    <dsp:sp modelId="{9B7A0120-A492-45A7-AB55-FC0359C45FEE}">
      <dsp:nvSpPr>
        <dsp:cNvPr id="0" name=""/>
        <dsp:cNvSpPr/>
      </dsp:nvSpPr>
      <dsp:spPr>
        <a:xfrm>
          <a:off x="5079639" y="2471250"/>
          <a:ext cx="3524335" cy="2114601"/>
        </a:xfrm>
        <a:prstGeom prst="rect">
          <a:avLst/>
        </a:prstGeom>
        <a:solidFill>
          <a:schemeClr val="accent5">
            <a:hueOff val="-5515009"/>
            <a:satOff val="-7671"/>
            <a:lumOff val="-2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endParaRPr lang="en-US" sz="3600" kern="1200" dirty="0"/>
        </a:p>
      </dsp:txBody>
      <dsp:txXfrm>
        <a:off x="5079639" y="2471250"/>
        <a:ext cx="3524335" cy="2114601"/>
      </dsp:txXfrm>
    </dsp:sp>
    <dsp:sp modelId="{4B0F8917-0D16-49D4-833C-947E3347890A}">
      <dsp:nvSpPr>
        <dsp:cNvPr id="0" name=""/>
        <dsp:cNvSpPr/>
      </dsp:nvSpPr>
      <dsp:spPr>
        <a:xfrm>
          <a:off x="3141255" y="4938285"/>
          <a:ext cx="3524335" cy="2114601"/>
        </a:xfrm>
        <a:prstGeom prst="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endParaRPr lang="en-US" sz="3600" kern="1200" dirty="0"/>
        </a:p>
      </dsp:txBody>
      <dsp:txXfrm>
        <a:off x="3141255" y="4938285"/>
        <a:ext cx="3524335" cy="211460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26.02.2025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We recommend that you have the info for staff and parents handy so any extra questions can be asked.</a:t>
            </a:r>
          </a:p>
          <a:p>
            <a:r>
              <a:rPr lang="en-US"/>
              <a:t>Each slide has notes if needed.</a:t>
            </a:r>
          </a:p>
          <a:p>
            <a:r>
              <a:rPr lang="en-US"/>
              <a:t>This is not timed so you can go at your own pace.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White hall is in the heart of the Peak District. In the Peak District National Park and 4 miles outside Buxton. At 400 meters White Hall has stunning views of the Goyt Valley and the moors around. Visits to White Hall experience the large grounds (35 acres of woods, ponds and fields) but also the stunning countryside around.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White Hall was the first local authority outdoor </a:t>
            </a:r>
            <a:r>
              <a:rPr lang="en-US"/>
              <a:t>education center </a:t>
            </a:r>
            <a:r>
              <a:rPr lang="en-US" dirty="0"/>
              <a:t>in the UK. Over those 70 years over a million young people have experienced the White Hall Adventure. It has also trained many instructors, teachers and youth workers in that time.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The courses, which White Hall and school plan includes exciting adventure activities using real rock, caves, lakes and hills.</a:t>
            </a:r>
          </a:p>
          <a:p>
            <a:r>
              <a:rPr lang="en-US"/>
              <a:t>White Hall has robust safety procedures and policies. The safety and welfare of everyone who comes to White Hall is the priority.</a:t>
            </a:r>
          </a:p>
          <a:p>
            <a:r>
              <a:rPr lang="en-US"/>
              <a:t>White Hall holds a licence from the National Adventure Activity Licencing Authority –this means they are approved to deliver outdoor activities. It indicates and assesses that the centre has been inspected with attention paid to their safety management systems and that they work to nationally accepted standards of good practice. </a:t>
            </a:r>
          </a:p>
          <a:p>
            <a:r>
              <a:rPr lang="en-US"/>
              <a:t>They also hold the Learning Outside the Classroom Award.</a:t>
            </a:r>
          </a:p>
          <a:p>
            <a:r>
              <a:rPr lang="en-US"/>
              <a:t>All of the instructors are highly qualified in the activities they deliver and have a wealth and depth of experience of working in outdoor education.</a:t>
            </a:r>
          </a:p>
          <a:p>
            <a:r>
              <a:rPr lang="en-US"/>
              <a:t>They will do everything they can to ensure the experience will be safe, educational and fun in a caring, welcoming environment.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White Hall works with the school to reinforce all the school values and rules. We have a few extra to help keep everyone safe:</a:t>
            </a:r>
          </a:p>
          <a:p>
            <a:r>
              <a:rPr lang="en-US"/>
              <a:t>separate girls and boys dormitary areas, no phones or cameras in dorms or changing areas and bedrooms are private spaces just for those people.</a:t>
            </a:r>
          </a:p>
          <a:p>
            <a:r>
              <a:rPr lang="en-US"/>
              <a:t>All bedding is provided by the centre. We ask children to make their beds helping to foster a sense on independence.</a:t>
            </a:r>
          </a:p>
          <a:p>
            <a:r>
              <a:rPr lang="en-US"/>
              <a:t>Every child gets their own peg where they can leave waterproofs and boots that they can borrow from White Hall.</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All meals at White Hall are home cooked. We can cater for any dietary need but we do need advance notice. We are a nut free centre. Meals are family style where everyone sits, serves and chats together.</a:t>
            </a:r>
          </a:p>
          <a:p>
            <a:r>
              <a:rPr lang="en-US"/>
              <a:t>After meals there are a few simple chores/duties to be done.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Free time – it is a busy few days but there is some time where children have a bit of time to play, rest, socialise with each other - supervised by school staff.</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Hot chocolate and biscuits.</a:t>
            </a:r>
          </a:p>
          <a:p>
            <a:endParaRPr lang="en-US"/>
          </a:p>
          <a:p>
            <a:r>
              <a:rPr lang="en-US"/>
              <a:t>Bed time to be decided by school staff but we have a general rule of quiet time between 11pm and 7.30am.</a:t>
            </a:r>
          </a:p>
          <a:p>
            <a:endParaRPr lang="en-US"/>
          </a:p>
          <a:p>
            <a:r>
              <a:rPr lang="en-US"/>
              <a:t>There is a member of White Hall staff on duty overnight if there is an emergency.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1683545"/>
            <a:ext cx="13716000" cy="3581400"/>
          </a:xfrm>
        </p:spPr>
        <p:txBody>
          <a:bodyPr anchor="b"/>
          <a:lstStyle>
            <a:lvl1pPr algn="ctr">
              <a:defRPr sz="9000"/>
            </a:lvl1pPr>
          </a:lstStyle>
          <a:p>
            <a:r>
              <a:rPr lang="en-US"/>
              <a:t>Click to edit Master title style</a:t>
            </a:r>
            <a:endParaRPr lang="en-GB"/>
          </a:p>
        </p:txBody>
      </p:sp>
      <p:sp>
        <p:nvSpPr>
          <p:cNvPr id="3" name="Subtitle 2"/>
          <p:cNvSpPr>
            <a:spLocks noGrp="1"/>
          </p:cNvSpPr>
          <p:nvPr>
            <p:ph type="subTitle" idx="1"/>
          </p:nvPr>
        </p:nvSpPr>
        <p:spPr>
          <a:xfrm>
            <a:off x="2286000" y="5403057"/>
            <a:ext cx="13716000"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99774E3-2A75-45AA-812C-08E68940F67F}" type="datetimeFigureOut">
              <a:rPr lang="en-GB" smtClean="0"/>
              <a:t>26/02/2025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10D981-E2F3-4EA4-9675-895797AC232F}" type="slidenum">
              <a:rPr lang="en-GB" smtClean="0"/>
              <a:t>‹#›</a:t>
            </a:fld>
            <a:endParaRPr lang="en-GB"/>
          </a:p>
        </p:txBody>
      </p:sp>
    </p:spTree>
    <p:extLst>
      <p:ext uri="{BB962C8B-B14F-4D97-AF65-F5344CB8AC3E}">
        <p14:creationId xmlns:p14="http://schemas.microsoft.com/office/powerpoint/2010/main" val="1138168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99774E3-2A75-45AA-812C-08E68940F67F}" type="datetimeFigureOut">
              <a:rPr lang="en-GB" smtClean="0"/>
              <a:t>26/02/2025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10D981-E2F3-4EA4-9675-895797AC232F}" type="slidenum">
              <a:rPr lang="en-GB" smtClean="0"/>
              <a:t>‹#›</a:t>
            </a:fld>
            <a:endParaRPr lang="en-GB"/>
          </a:p>
        </p:txBody>
      </p:sp>
    </p:spTree>
    <p:extLst>
      <p:ext uri="{BB962C8B-B14F-4D97-AF65-F5344CB8AC3E}">
        <p14:creationId xmlns:p14="http://schemas.microsoft.com/office/powerpoint/2010/main" val="17974710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47775" y="2564608"/>
            <a:ext cx="15773400" cy="4279106"/>
          </a:xfrm>
        </p:spPr>
        <p:txBody>
          <a:bodyPr anchor="b"/>
          <a:lstStyle>
            <a:lvl1pPr>
              <a:defRPr sz="9000"/>
            </a:lvl1pPr>
          </a:lstStyle>
          <a:p>
            <a:r>
              <a:rPr lang="en-US"/>
              <a:t>Click to edit Master title style</a:t>
            </a:r>
            <a:endParaRPr lang="en-GB"/>
          </a:p>
        </p:txBody>
      </p:sp>
      <p:sp>
        <p:nvSpPr>
          <p:cNvPr id="3" name="Text Placeholder 2"/>
          <p:cNvSpPr>
            <a:spLocks noGrp="1"/>
          </p:cNvSpPr>
          <p:nvPr>
            <p:ph type="body" idx="1"/>
          </p:nvPr>
        </p:nvSpPr>
        <p:spPr>
          <a:xfrm>
            <a:off x="1247775" y="6884195"/>
            <a:ext cx="15773400" cy="2250281"/>
          </a:xfrm>
        </p:spPr>
        <p:txBody>
          <a:bodyPr/>
          <a:lstStyle>
            <a:lvl1pPr marL="0" indent="0">
              <a:buNone/>
              <a:defRPr sz="3600">
                <a:solidFill>
                  <a:schemeClr val="tx1">
                    <a:tint val="75000"/>
                  </a:schemeClr>
                </a:solidFill>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99774E3-2A75-45AA-812C-08E68940F67F}" type="datetimeFigureOut">
              <a:rPr lang="en-GB" smtClean="0"/>
              <a:t>26/02/2025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10D981-E2F3-4EA4-9675-895797AC232F}" type="slidenum">
              <a:rPr lang="en-GB" smtClean="0"/>
              <a:t>‹#›</a:t>
            </a:fld>
            <a:endParaRPr lang="en-GB"/>
          </a:p>
        </p:txBody>
      </p:sp>
    </p:spTree>
    <p:extLst>
      <p:ext uri="{BB962C8B-B14F-4D97-AF65-F5344CB8AC3E}">
        <p14:creationId xmlns:p14="http://schemas.microsoft.com/office/powerpoint/2010/main" val="4445092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257300" y="2738438"/>
            <a:ext cx="7772400" cy="65270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9258300" y="2738438"/>
            <a:ext cx="7772400" cy="65270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99774E3-2A75-45AA-812C-08E68940F67F}" type="datetimeFigureOut">
              <a:rPr lang="en-GB" smtClean="0"/>
              <a:t>26/02/2025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10D981-E2F3-4EA4-9675-895797AC232F}" type="slidenum">
              <a:rPr lang="en-GB" smtClean="0"/>
              <a:t>‹#›</a:t>
            </a:fld>
            <a:endParaRPr lang="en-GB"/>
          </a:p>
        </p:txBody>
      </p:sp>
    </p:spTree>
    <p:extLst>
      <p:ext uri="{BB962C8B-B14F-4D97-AF65-F5344CB8AC3E}">
        <p14:creationId xmlns:p14="http://schemas.microsoft.com/office/powerpoint/2010/main" val="1025668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9682" y="547688"/>
            <a:ext cx="15773400" cy="1988345"/>
          </a:xfrm>
        </p:spPr>
        <p:txBody>
          <a:bodyPr/>
          <a:lstStyle/>
          <a:p>
            <a:r>
              <a:rPr lang="en-US"/>
              <a:t>Click to edit Master title style</a:t>
            </a:r>
            <a:endParaRPr lang="en-GB"/>
          </a:p>
        </p:txBody>
      </p:sp>
      <p:sp>
        <p:nvSpPr>
          <p:cNvPr id="3" name="Text Placeholder 2"/>
          <p:cNvSpPr>
            <a:spLocks noGrp="1"/>
          </p:cNvSpPr>
          <p:nvPr>
            <p:ph type="body" idx="1"/>
          </p:nvPr>
        </p:nvSpPr>
        <p:spPr>
          <a:xfrm>
            <a:off x="1259683" y="2521745"/>
            <a:ext cx="7736681"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Edit Master text styles</a:t>
            </a:r>
          </a:p>
        </p:txBody>
      </p:sp>
      <p:sp>
        <p:nvSpPr>
          <p:cNvPr id="4" name="Content Placeholder 3"/>
          <p:cNvSpPr>
            <a:spLocks noGrp="1"/>
          </p:cNvSpPr>
          <p:nvPr>
            <p:ph sz="half" idx="2"/>
          </p:nvPr>
        </p:nvSpPr>
        <p:spPr>
          <a:xfrm>
            <a:off x="1259683" y="3757613"/>
            <a:ext cx="7736681" cy="55268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9258300" y="2521745"/>
            <a:ext cx="7774782"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Edit Master text styles</a:t>
            </a:r>
          </a:p>
        </p:txBody>
      </p:sp>
      <p:sp>
        <p:nvSpPr>
          <p:cNvPr id="6" name="Content Placeholder 5"/>
          <p:cNvSpPr>
            <a:spLocks noGrp="1"/>
          </p:cNvSpPr>
          <p:nvPr>
            <p:ph sz="quarter" idx="4"/>
          </p:nvPr>
        </p:nvSpPr>
        <p:spPr>
          <a:xfrm>
            <a:off x="9258300" y="3757613"/>
            <a:ext cx="7774782" cy="55268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99774E3-2A75-45AA-812C-08E68940F67F}" type="datetimeFigureOut">
              <a:rPr lang="en-GB" smtClean="0"/>
              <a:t>26/02/2025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10D981-E2F3-4EA4-9675-895797AC232F}" type="slidenum">
              <a:rPr lang="en-GB" smtClean="0"/>
              <a:t>‹#›</a:t>
            </a:fld>
            <a:endParaRPr lang="en-GB"/>
          </a:p>
        </p:txBody>
      </p:sp>
    </p:spTree>
    <p:extLst>
      <p:ext uri="{BB962C8B-B14F-4D97-AF65-F5344CB8AC3E}">
        <p14:creationId xmlns:p14="http://schemas.microsoft.com/office/powerpoint/2010/main" val="33401385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99774E3-2A75-45AA-812C-08E68940F67F}" type="datetimeFigureOut">
              <a:rPr lang="en-GB" smtClean="0"/>
              <a:t>26/02/2025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10D981-E2F3-4EA4-9675-895797AC232F}" type="slidenum">
              <a:rPr lang="en-GB" smtClean="0"/>
              <a:t>‹#›</a:t>
            </a:fld>
            <a:endParaRPr lang="en-GB"/>
          </a:p>
        </p:txBody>
      </p:sp>
    </p:spTree>
    <p:extLst>
      <p:ext uri="{BB962C8B-B14F-4D97-AF65-F5344CB8AC3E}">
        <p14:creationId xmlns:p14="http://schemas.microsoft.com/office/powerpoint/2010/main" val="41726495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9774E3-2A75-45AA-812C-08E68940F67F}" type="datetimeFigureOut">
              <a:rPr lang="en-GB" smtClean="0"/>
              <a:t>26/02/2025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10D981-E2F3-4EA4-9675-895797AC232F}" type="slidenum">
              <a:rPr lang="en-GB" smtClean="0"/>
              <a:t>‹#›</a:t>
            </a:fld>
            <a:endParaRPr lang="en-GB"/>
          </a:p>
        </p:txBody>
      </p:sp>
    </p:spTree>
    <p:extLst>
      <p:ext uri="{BB962C8B-B14F-4D97-AF65-F5344CB8AC3E}">
        <p14:creationId xmlns:p14="http://schemas.microsoft.com/office/powerpoint/2010/main" val="13049263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US"/>
              <a:t>Click to edit Master title style</a:t>
            </a:r>
            <a:endParaRPr lang="en-GB"/>
          </a:p>
        </p:txBody>
      </p:sp>
      <p:sp>
        <p:nvSpPr>
          <p:cNvPr id="3" name="Content Placeholder 2"/>
          <p:cNvSpPr>
            <a:spLocks noGrp="1"/>
          </p:cNvSpPr>
          <p:nvPr>
            <p:ph idx="1"/>
          </p:nvPr>
        </p:nvSpPr>
        <p:spPr>
          <a:xfrm>
            <a:off x="7774782" y="1481138"/>
            <a:ext cx="9258300" cy="7310438"/>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Edit Master text styles</a:t>
            </a:r>
          </a:p>
        </p:txBody>
      </p:sp>
      <p:sp>
        <p:nvSpPr>
          <p:cNvPr id="5" name="Date Placeholder 4"/>
          <p:cNvSpPr>
            <a:spLocks noGrp="1"/>
          </p:cNvSpPr>
          <p:nvPr>
            <p:ph type="dt" sz="half" idx="10"/>
          </p:nvPr>
        </p:nvSpPr>
        <p:spPr/>
        <p:txBody>
          <a:bodyPr/>
          <a:lstStyle/>
          <a:p>
            <a:fld id="{099774E3-2A75-45AA-812C-08E68940F67F}" type="datetimeFigureOut">
              <a:rPr lang="en-GB" smtClean="0"/>
              <a:t>26/02/2025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10D981-E2F3-4EA4-9675-895797AC232F}" type="slidenum">
              <a:rPr lang="en-GB" smtClean="0"/>
              <a:t>‹#›</a:t>
            </a:fld>
            <a:endParaRPr lang="en-GB"/>
          </a:p>
        </p:txBody>
      </p:sp>
    </p:spTree>
    <p:extLst>
      <p:ext uri="{BB962C8B-B14F-4D97-AF65-F5344CB8AC3E}">
        <p14:creationId xmlns:p14="http://schemas.microsoft.com/office/powerpoint/2010/main" val="25360837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US"/>
              <a:t>Click to edit Master title style</a:t>
            </a:r>
            <a:endParaRPr lang="en-GB"/>
          </a:p>
        </p:txBody>
      </p:sp>
      <p:sp>
        <p:nvSpPr>
          <p:cNvPr id="3" name="Picture Placeholder 2"/>
          <p:cNvSpPr>
            <a:spLocks noGrp="1"/>
          </p:cNvSpPr>
          <p:nvPr>
            <p:ph type="pic" idx="1"/>
          </p:nvPr>
        </p:nvSpPr>
        <p:spPr>
          <a:xfrm>
            <a:off x="7774782" y="1481138"/>
            <a:ext cx="9258300" cy="7310438"/>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endParaRPr lang="en-GB"/>
          </a:p>
        </p:txBody>
      </p:sp>
      <p:sp>
        <p:nvSpPr>
          <p:cNvPr id="4" name="Text Placeholder 3"/>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Edit Master text styles</a:t>
            </a:r>
          </a:p>
        </p:txBody>
      </p:sp>
      <p:sp>
        <p:nvSpPr>
          <p:cNvPr id="5" name="Date Placeholder 4"/>
          <p:cNvSpPr>
            <a:spLocks noGrp="1"/>
          </p:cNvSpPr>
          <p:nvPr>
            <p:ph type="dt" sz="half" idx="10"/>
          </p:nvPr>
        </p:nvSpPr>
        <p:spPr/>
        <p:txBody>
          <a:bodyPr/>
          <a:lstStyle/>
          <a:p>
            <a:fld id="{099774E3-2A75-45AA-812C-08E68940F67F}" type="datetimeFigureOut">
              <a:rPr lang="en-GB" smtClean="0"/>
              <a:t>26/02/2025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10D981-E2F3-4EA4-9675-895797AC232F}" type="slidenum">
              <a:rPr lang="en-GB" smtClean="0"/>
              <a:t>‹#›</a:t>
            </a:fld>
            <a:endParaRPr lang="en-GB"/>
          </a:p>
        </p:txBody>
      </p:sp>
    </p:spTree>
    <p:extLst>
      <p:ext uri="{BB962C8B-B14F-4D97-AF65-F5344CB8AC3E}">
        <p14:creationId xmlns:p14="http://schemas.microsoft.com/office/powerpoint/2010/main" val="9455358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99774E3-2A75-45AA-812C-08E68940F67F}" type="datetimeFigureOut">
              <a:rPr lang="en-GB" smtClean="0"/>
              <a:t>26/02/2025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10D981-E2F3-4EA4-9675-895797AC232F}" type="slidenum">
              <a:rPr lang="en-GB" smtClean="0"/>
              <a:t>‹#›</a:t>
            </a:fld>
            <a:endParaRPr lang="en-GB"/>
          </a:p>
        </p:txBody>
      </p:sp>
    </p:spTree>
    <p:extLst>
      <p:ext uri="{BB962C8B-B14F-4D97-AF65-F5344CB8AC3E}">
        <p14:creationId xmlns:p14="http://schemas.microsoft.com/office/powerpoint/2010/main" val="24408634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087350" y="547688"/>
            <a:ext cx="3943350" cy="8717757"/>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257300" y="547688"/>
            <a:ext cx="11601450" cy="871775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99774E3-2A75-45AA-812C-08E68940F67F}" type="datetimeFigureOut">
              <a:rPr lang="en-GB" smtClean="0"/>
              <a:t>26/02/2025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10D981-E2F3-4EA4-9675-895797AC232F}" type="slidenum">
              <a:rPr lang="en-GB" smtClean="0"/>
              <a:t>‹#›</a:t>
            </a:fld>
            <a:endParaRPr lang="en-GB"/>
          </a:p>
        </p:txBody>
      </p:sp>
    </p:spTree>
    <p:extLst>
      <p:ext uri="{BB962C8B-B14F-4D97-AF65-F5344CB8AC3E}">
        <p14:creationId xmlns:p14="http://schemas.microsoft.com/office/powerpoint/2010/main" val="34408086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411957"/>
            <a:ext cx="16459200" cy="17145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914400" y="2400302"/>
            <a:ext cx="8077200" cy="67889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9296400" y="2400302"/>
            <a:ext cx="8077200" cy="67889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altLang="en-US"/>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C9AC23E5-D9BB-4955-948E-4771CA2D72E3}" type="slidenum">
              <a:rPr lang="en-GB" altLang="en-US"/>
              <a:pPr>
                <a:defRPr/>
              </a:pPr>
              <a:t>‹#›</a:t>
            </a:fld>
            <a:endParaRPr lang="en-GB" altLang="en-US"/>
          </a:p>
        </p:txBody>
      </p:sp>
    </p:spTree>
    <p:extLst>
      <p:ext uri="{BB962C8B-B14F-4D97-AF65-F5344CB8AC3E}">
        <p14:creationId xmlns:p14="http://schemas.microsoft.com/office/powerpoint/2010/main" val="3856316860"/>
      </p:ext>
    </p:extLst>
  </p:cSld>
  <p:clrMapOvr>
    <a:masterClrMapping/>
  </p:clrMapOvr>
  <p:transition spd="med">
    <p:cover dir="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2/26/2025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1257300" y="2738438"/>
            <a:ext cx="15773400" cy="65270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75000"/>
                  </a:schemeClr>
                </a:solidFill>
              </a:defRPr>
            </a:lvl1pPr>
          </a:lstStyle>
          <a:p>
            <a:fld id="{099774E3-2A75-45AA-812C-08E68940F67F}" type="datetimeFigureOut">
              <a:rPr lang="en-GB" smtClean="0"/>
              <a:t>26/02/2025</a:t>
            </a:fld>
            <a:endParaRPr lang="en-GB"/>
          </a:p>
        </p:txBody>
      </p:sp>
      <p:sp>
        <p:nvSpPr>
          <p:cNvPr id="5" name="Footer Placeholder 4"/>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75000"/>
                  </a:schemeClr>
                </a:solidFill>
              </a:defRPr>
            </a:lvl1pPr>
          </a:lstStyle>
          <a:p>
            <a:fld id="{8910D981-E2F3-4EA4-9675-895797AC232F}" type="slidenum">
              <a:rPr lang="en-GB" smtClean="0"/>
              <a:t>‹#›</a:t>
            </a:fld>
            <a:endParaRPr lang="en-GB"/>
          </a:p>
        </p:txBody>
      </p:sp>
    </p:spTree>
    <p:extLst>
      <p:ext uri="{BB962C8B-B14F-4D97-AF65-F5344CB8AC3E}">
        <p14:creationId xmlns:p14="http://schemas.microsoft.com/office/powerpoint/2010/main" val="15233338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sv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png"/><Relationship Id="rId7"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svg"/></Relationships>
</file>

<file path=ppt/slides/_rels/slide4.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20.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5.jpeg"/><Relationship Id="rId4" Type="http://schemas.openxmlformats.org/officeDocument/2006/relationships/image" Target="../media/image21.svg"/><Relationship Id="rId9" Type="http://schemas.openxmlformats.org/officeDocument/2006/relationships/image" Target="../media/image24.jpeg"/></Relationships>
</file>

<file path=ppt/slides/_rels/slide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s://www.canva.com/templates/EAFj7AkYkXE-upschool-week-1-a-global-connection-be-the-change-learning-sequence-1/" TargetMode="External"/><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6.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jpe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40.jpe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1.jpeg"/></Relationships>
</file>

<file path=ppt/slides/_rels/slide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10.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45.png"/><Relationship Id="rId7" Type="http://schemas.openxmlformats.org/officeDocument/2006/relationships/image" Target="../media/image49.jpeg"/><Relationship Id="rId2" Type="http://schemas.openxmlformats.org/officeDocument/2006/relationships/image" Target="../media/image44.jpeg"/><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47.png"/><Relationship Id="rId4" Type="http://schemas.openxmlformats.org/officeDocument/2006/relationships/image" Target="../media/image46.sv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1.jpe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2.png"/><Relationship Id="rId1" Type="http://schemas.openxmlformats.org/officeDocument/2006/relationships/slideLayout" Target="../slideLayouts/slideLayout7.xml"/><Relationship Id="rId5" Type="http://schemas.openxmlformats.org/officeDocument/2006/relationships/image" Target="../media/image55.png"/><Relationship Id="rId4" Type="http://schemas.openxmlformats.org/officeDocument/2006/relationships/image" Target="../media/image54.jpeg"/></Relationships>
</file>

<file path=ppt/slides/_rels/slide13.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6.jpeg"/><Relationship Id="rId7" Type="http://schemas.openxmlformats.org/officeDocument/2006/relationships/image" Target="../media/image60.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slides/_rels/slide1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image" Target="../media/image67.jpeg"/></Relationships>
</file>

<file path=ppt/slides/_rels/slide1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eg"/></Relationships>
</file>

<file path=ppt/slides/_rels/slide18.xml.rels><?xml version="1.0" encoding="UTF-8" standalone="yes"?>
<Relationships xmlns="http://schemas.openxmlformats.org/package/2006/relationships"><Relationship Id="rId8" Type="http://schemas.openxmlformats.org/officeDocument/2006/relationships/image" Target="../media/image81.jpeg"/><Relationship Id="rId3" Type="http://schemas.openxmlformats.org/officeDocument/2006/relationships/image" Target="../media/image76.jpeg"/><Relationship Id="rId7" Type="http://schemas.openxmlformats.org/officeDocument/2006/relationships/image" Target="../media/image80.jpeg"/><Relationship Id="rId2" Type="http://schemas.openxmlformats.org/officeDocument/2006/relationships/image" Target="../media/image75.jpeg"/><Relationship Id="rId1" Type="http://schemas.openxmlformats.org/officeDocument/2006/relationships/slideLayout" Target="../slideLayouts/slideLayout7.xml"/><Relationship Id="rId6" Type="http://schemas.openxmlformats.org/officeDocument/2006/relationships/image" Target="../media/image79.jpeg"/><Relationship Id="rId5" Type="http://schemas.openxmlformats.org/officeDocument/2006/relationships/image" Target="../media/image78.jpeg"/><Relationship Id="rId4" Type="http://schemas.openxmlformats.org/officeDocument/2006/relationships/image" Target="../media/image77.jpeg"/><Relationship Id="rId9" Type="http://schemas.openxmlformats.org/officeDocument/2006/relationships/image" Target="../media/image82.jpeg"/></Relationships>
</file>

<file path=ppt/slides/_rels/slide19.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7.xml"/><Relationship Id="rId5" Type="http://schemas.openxmlformats.org/officeDocument/2006/relationships/image" Target="../media/image86.jpeg"/><Relationship Id="rId4" Type="http://schemas.openxmlformats.org/officeDocument/2006/relationships/image" Target="../media/image85.jpeg"/></Relationships>
</file>

<file path=ppt/slides/_rels/slide20.xml.rels><?xml version="1.0" encoding="UTF-8" standalone="yes"?>
<Relationships xmlns="http://schemas.openxmlformats.org/package/2006/relationships"><Relationship Id="rId8" Type="http://schemas.openxmlformats.org/officeDocument/2006/relationships/image" Target="../media/image93.jpeg"/><Relationship Id="rId13" Type="http://schemas.openxmlformats.org/officeDocument/2006/relationships/image" Target="../media/image98.jpeg"/><Relationship Id="rId3" Type="http://schemas.openxmlformats.org/officeDocument/2006/relationships/image" Target="../media/image88.jpeg"/><Relationship Id="rId7" Type="http://schemas.openxmlformats.org/officeDocument/2006/relationships/image" Target="../media/image92.jpeg"/><Relationship Id="rId12" Type="http://schemas.openxmlformats.org/officeDocument/2006/relationships/image" Target="../media/image97.jpeg"/><Relationship Id="rId2" Type="http://schemas.openxmlformats.org/officeDocument/2006/relationships/image" Target="../media/image87.jpeg"/><Relationship Id="rId1" Type="http://schemas.openxmlformats.org/officeDocument/2006/relationships/slideLayout" Target="../slideLayouts/slideLayout7.xml"/><Relationship Id="rId6" Type="http://schemas.openxmlformats.org/officeDocument/2006/relationships/image" Target="../media/image91.jpeg"/><Relationship Id="rId11" Type="http://schemas.openxmlformats.org/officeDocument/2006/relationships/image" Target="../media/image96.jpeg"/><Relationship Id="rId5" Type="http://schemas.openxmlformats.org/officeDocument/2006/relationships/image" Target="../media/image90.jpeg"/><Relationship Id="rId10" Type="http://schemas.openxmlformats.org/officeDocument/2006/relationships/image" Target="../media/image95.jpeg"/><Relationship Id="rId4" Type="http://schemas.openxmlformats.org/officeDocument/2006/relationships/image" Target="../media/image89.jpeg"/><Relationship Id="rId9" Type="http://schemas.openxmlformats.org/officeDocument/2006/relationships/image" Target="../media/image94.jpeg"/></Relationships>
</file>

<file path=ppt/slides/_rels/slide21.xml.rels><?xml version="1.0" encoding="UTF-8" standalone="yes"?>
<Relationships xmlns="http://schemas.openxmlformats.org/package/2006/relationships"><Relationship Id="rId8" Type="http://schemas.openxmlformats.org/officeDocument/2006/relationships/image" Target="../media/image104.svg"/><Relationship Id="rId13" Type="http://schemas.openxmlformats.org/officeDocument/2006/relationships/image" Target="../media/image109.png"/><Relationship Id="rId18" Type="http://schemas.openxmlformats.org/officeDocument/2006/relationships/image" Target="../media/image114.svg"/><Relationship Id="rId26" Type="http://schemas.openxmlformats.org/officeDocument/2006/relationships/image" Target="../media/image122.svg"/><Relationship Id="rId3" Type="http://schemas.openxmlformats.org/officeDocument/2006/relationships/image" Target="../media/image99.jpeg"/><Relationship Id="rId21" Type="http://schemas.openxmlformats.org/officeDocument/2006/relationships/image" Target="../media/image117.png"/><Relationship Id="rId7" Type="http://schemas.openxmlformats.org/officeDocument/2006/relationships/image" Target="../media/image103.png"/><Relationship Id="rId12" Type="http://schemas.openxmlformats.org/officeDocument/2006/relationships/image" Target="../media/image108.svg"/><Relationship Id="rId17" Type="http://schemas.openxmlformats.org/officeDocument/2006/relationships/image" Target="../media/image113.png"/><Relationship Id="rId25" Type="http://schemas.openxmlformats.org/officeDocument/2006/relationships/image" Target="../media/image121.png"/><Relationship Id="rId2" Type="http://schemas.openxmlformats.org/officeDocument/2006/relationships/notesSlide" Target="../notesSlides/notesSlide6.xml"/><Relationship Id="rId16" Type="http://schemas.openxmlformats.org/officeDocument/2006/relationships/image" Target="../media/image112.svg"/><Relationship Id="rId20" Type="http://schemas.openxmlformats.org/officeDocument/2006/relationships/image" Target="../media/image116.svg"/><Relationship Id="rId29" Type="http://schemas.openxmlformats.org/officeDocument/2006/relationships/image" Target="../media/image125.png"/><Relationship Id="rId1" Type="http://schemas.openxmlformats.org/officeDocument/2006/relationships/slideLayout" Target="../slideLayouts/slideLayout7.xml"/><Relationship Id="rId6" Type="http://schemas.openxmlformats.org/officeDocument/2006/relationships/image" Target="../media/image102.svg"/><Relationship Id="rId11" Type="http://schemas.openxmlformats.org/officeDocument/2006/relationships/image" Target="../media/image107.png"/><Relationship Id="rId24" Type="http://schemas.openxmlformats.org/officeDocument/2006/relationships/image" Target="../media/image120.svg"/><Relationship Id="rId5" Type="http://schemas.openxmlformats.org/officeDocument/2006/relationships/image" Target="../media/image101.png"/><Relationship Id="rId15" Type="http://schemas.openxmlformats.org/officeDocument/2006/relationships/image" Target="../media/image111.png"/><Relationship Id="rId23" Type="http://schemas.openxmlformats.org/officeDocument/2006/relationships/image" Target="../media/image119.png"/><Relationship Id="rId28" Type="http://schemas.openxmlformats.org/officeDocument/2006/relationships/image" Target="../media/image124.svg"/><Relationship Id="rId10" Type="http://schemas.openxmlformats.org/officeDocument/2006/relationships/image" Target="../media/image106.svg"/><Relationship Id="rId19" Type="http://schemas.openxmlformats.org/officeDocument/2006/relationships/image" Target="../media/image115.png"/><Relationship Id="rId4" Type="http://schemas.openxmlformats.org/officeDocument/2006/relationships/image" Target="../media/image100.jpeg"/><Relationship Id="rId9" Type="http://schemas.openxmlformats.org/officeDocument/2006/relationships/image" Target="../media/image105.png"/><Relationship Id="rId14" Type="http://schemas.openxmlformats.org/officeDocument/2006/relationships/image" Target="../media/image110.svg"/><Relationship Id="rId22" Type="http://schemas.openxmlformats.org/officeDocument/2006/relationships/image" Target="../media/image118.svg"/><Relationship Id="rId27" Type="http://schemas.openxmlformats.org/officeDocument/2006/relationships/image" Target="../media/image123.png"/><Relationship Id="rId30" Type="http://schemas.openxmlformats.org/officeDocument/2006/relationships/image" Target="../media/image126.svg"/></Relationships>
</file>

<file path=ppt/slides/_rels/slide22.xml.rels><?xml version="1.0" encoding="UTF-8" standalone="yes"?>
<Relationships xmlns="http://schemas.openxmlformats.org/package/2006/relationships"><Relationship Id="rId8" Type="http://schemas.openxmlformats.org/officeDocument/2006/relationships/image" Target="../media/image133.svg"/><Relationship Id="rId3" Type="http://schemas.openxmlformats.org/officeDocument/2006/relationships/image" Target="../media/image128.png"/><Relationship Id="rId7" Type="http://schemas.openxmlformats.org/officeDocument/2006/relationships/image" Target="../media/image132.png"/><Relationship Id="rId2" Type="http://schemas.openxmlformats.org/officeDocument/2006/relationships/image" Target="../media/image127.png"/><Relationship Id="rId1" Type="http://schemas.openxmlformats.org/officeDocument/2006/relationships/slideLayout" Target="../slideLayouts/slideLayout7.xml"/><Relationship Id="rId6" Type="http://schemas.openxmlformats.org/officeDocument/2006/relationships/image" Target="../media/image131.svg"/><Relationship Id="rId11" Type="http://schemas.openxmlformats.org/officeDocument/2006/relationships/image" Target="../media/image136.jpeg"/><Relationship Id="rId5" Type="http://schemas.openxmlformats.org/officeDocument/2006/relationships/image" Target="../media/image130.png"/><Relationship Id="rId10" Type="http://schemas.openxmlformats.org/officeDocument/2006/relationships/image" Target="../media/image135.jpeg"/><Relationship Id="rId4" Type="http://schemas.openxmlformats.org/officeDocument/2006/relationships/image" Target="../media/image129.svg"/><Relationship Id="rId9" Type="http://schemas.openxmlformats.org/officeDocument/2006/relationships/image" Target="../media/image134.jpeg"/></Relationships>
</file>

<file path=ppt/slides/_rels/slide23.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39.jpeg"/><Relationship Id="rId4" Type="http://schemas.openxmlformats.org/officeDocument/2006/relationships/image" Target="../media/image138.jpeg"/></Relationships>
</file>

<file path=ppt/slides/_rels/slide24.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42.jpeg"/><Relationship Id="rId4" Type="http://schemas.openxmlformats.org/officeDocument/2006/relationships/image" Target="../media/image141.jpeg"/></Relationships>
</file>

<file path=ppt/slides/_rels/slide25.xml.rels><?xml version="1.0" encoding="UTF-8" standalone="yes"?>
<Relationships xmlns="http://schemas.openxmlformats.org/package/2006/relationships"><Relationship Id="rId26" Type="http://schemas.openxmlformats.org/officeDocument/2006/relationships/image" Target="../media/image167.png"/><Relationship Id="rId21" Type="http://schemas.openxmlformats.org/officeDocument/2006/relationships/image" Target="../media/image162.png"/><Relationship Id="rId34" Type="http://schemas.openxmlformats.org/officeDocument/2006/relationships/image" Target="../media/image175.png"/><Relationship Id="rId42" Type="http://schemas.openxmlformats.org/officeDocument/2006/relationships/image" Target="../media/image183.svg"/><Relationship Id="rId47" Type="http://schemas.openxmlformats.org/officeDocument/2006/relationships/image" Target="../media/image188.png"/><Relationship Id="rId50" Type="http://schemas.openxmlformats.org/officeDocument/2006/relationships/image" Target="../media/image191.png"/><Relationship Id="rId55" Type="http://schemas.openxmlformats.org/officeDocument/2006/relationships/image" Target="../media/image196.svg"/><Relationship Id="rId63" Type="http://schemas.openxmlformats.org/officeDocument/2006/relationships/image" Target="../media/image204.svg"/><Relationship Id="rId7" Type="http://schemas.openxmlformats.org/officeDocument/2006/relationships/image" Target="../media/image148.png"/><Relationship Id="rId2" Type="http://schemas.openxmlformats.org/officeDocument/2006/relationships/image" Target="../media/image143.png"/><Relationship Id="rId16" Type="http://schemas.openxmlformats.org/officeDocument/2006/relationships/image" Target="../media/image157.svg"/><Relationship Id="rId29" Type="http://schemas.openxmlformats.org/officeDocument/2006/relationships/image" Target="../media/image170.svg"/><Relationship Id="rId11" Type="http://schemas.openxmlformats.org/officeDocument/2006/relationships/image" Target="../media/image152.png"/><Relationship Id="rId24" Type="http://schemas.openxmlformats.org/officeDocument/2006/relationships/image" Target="../media/image165.png"/><Relationship Id="rId32" Type="http://schemas.openxmlformats.org/officeDocument/2006/relationships/image" Target="../media/image173.png"/><Relationship Id="rId37" Type="http://schemas.openxmlformats.org/officeDocument/2006/relationships/image" Target="../media/image178.svg"/><Relationship Id="rId40" Type="http://schemas.openxmlformats.org/officeDocument/2006/relationships/image" Target="../media/image181.png"/><Relationship Id="rId45" Type="http://schemas.openxmlformats.org/officeDocument/2006/relationships/image" Target="../media/image186.png"/><Relationship Id="rId53" Type="http://schemas.openxmlformats.org/officeDocument/2006/relationships/image" Target="../media/image194.svg"/><Relationship Id="rId58" Type="http://schemas.openxmlformats.org/officeDocument/2006/relationships/image" Target="../media/image199.png"/><Relationship Id="rId5" Type="http://schemas.openxmlformats.org/officeDocument/2006/relationships/image" Target="../media/image146.svg"/><Relationship Id="rId61" Type="http://schemas.openxmlformats.org/officeDocument/2006/relationships/image" Target="../media/image202.svg"/><Relationship Id="rId19" Type="http://schemas.openxmlformats.org/officeDocument/2006/relationships/image" Target="../media/image160.png"/><Relationship Id="rId14" Type="http://schemas.openxmlformats.org/officeDocument/2006/relationships/image" Target="../media/image155.svg"/><Relationship Id="rId22" Type="http://schemas.openxmlformats.org/officeDocument/2006/relationships/image" Target="../media/image163.png"/><Relationship Id="rId27" Type="http://schemas.openxmlformats.org/officeDocument/2006/relationships/image" Target="../media/image168.svg"/><Relationship Id="rId30" Type="http://schemas.openxmlformats.org/officeDocument/2006/relationships/image" Target="../media/image171.png"/><Relationship Id="rId35" Type="http://schemas.openxmlformats.org/officeDocument/2006/relationships/image" Target="../media/image176.svg"/><Relationship Id="rId43" Type="http://schemas.openxmlformats.org/officeDocument/2006/relationships/image" Target="../media/image184.png"/><Relationship Id="rId48" Type="http://schemas.openxmlformats.org/officeDocument/2006/relationships/image" Target="../media/image189.svg"/><Relationship Id="rId56" Type="http://schemas.openxmlformats.org/officeDocument/2006/relationships/image" Target="../media/image197.png"/><Relationship Id="rId64" Type="http://schemas.openxmlformats.org/officeDocument/2006/relationships/image" Target="../media/image205.png"/><Relationship Id="rId8" Type="http://schemas.openxmlformats.org/officeDocument/2006/relationships/image" Target="../media/image149.svg"/><Relationship Id="rId51" Type="http://schemas.openxmlformats.org/officeDocument/2006/relationships/image" Target="../media/image192.svg"/><Relationship Id="rId3" Type="http://schemas.openxmlformats.org/officeDocument/2006/relationships/image" Target="../media/image144.svg"/><Relationship Id="rId12" Type="http://schemas.openxmlformats.org/officeDocument/2006/relationships/image" Target="../media/image153.svg"/><Relationship Id="rId17" Type="http://schemas.openxmlformats.org/officeDocument/2006/relationships/image" Target="../media/image158.png"/><Relationship Id="rId25" Type="http://schemas.openxmlformats.org/officeDocument/2006/relationships/image" Target="../media/image166.svg"/><Relationship Id="rId33" Type="http://schemas.openxmlformats.org/officeDocument/2006/relationships/image" Target="../media/image174.svg"/><Relationship Id="rId38" Type="http://schemas.openxmlformats.org/officeDocument/2006/relationships/image" Target="../media/image179.png"/><Relationship Id="rId46" Type="http://schemas.openxmlformats.org/officeDocument/2006/relationships/image" Target="../media/image187.svg"/><Relationship Id="rId59" Type="http://schemas.openxmlformats.org/officeDocument/2006/relationships/image" Target="../media/image200.svg"/><Relationship Id="rId20" Type="http://schemas.openxmlformats.org/officeDocument/2006/relationships/image" Target="../media/image161.svg"/><Relationship Id="rId41" Type="http://schemas.openxmlformats.org/officeDocument/2006/relationships/image" Target="../media/image182.png"/><Relationship Id="rId54" Type="http://schemas.openxmlformats.org/officeDocument/2006/relationships/image" Target="../media/image195.png"/><Relationship Id="rId62" Type="http://schemas.openxmlformats.org/officeDocument/2006/relationships/image" Target="../media/image203.png"/><Relationship Id="rId1" Type="http://schemas.openxmlformats.org/officeDocument/2006/relationships/slideLayout" Target="../slideLayouts/slideLayout7.xml"/><Relationship Id="rId6" Type="http://schemas.openxmlformats.org/officeDocument/2006/relationships/image" Target="../media/image147.png"/><Relationship Id="rId15" Type="http://schemas.openxmlformats.org/officeDocument/2006/relationships/image" Target="../media/image156.png"/><Relationship Id="rId23" Type="http://schemas.openxmlformats.org/officeDocument/2006/relationships/image" Target="../media/image164.svg"/><Relationship Id="rId28" Type="http://schemas.openxmlformats.org/officeDocument/2006/relationships/image" Target="../media/image169.png"/><Relationship Id="rId36" Type="http://schemas.openxmlformats.org/officeDocument/2006/relationships/image" Target="../media/image177.png"/><Relationship Id="rId49" Type="http://schemas.openxmlformats.org/officeDocument/2006/relationships/image" Target="../media/image190.png"/><Relationship Id="rId57" Type="http://schemas.openxmlformats.org/officeDocument/2006/relationships/image" Target="../media/image198.svg"/><Relationship Id="rId10" Type="http://schemas.openxmlformats.org/officeDocument/2006/relationships/image" Target="../media/image151.svg"/><Relationship Id="rId31" Type="http://schemas.openxmlformats.org/officeDocument/2006/relationships/image" Target="../media/image172.svg"/><Relationship Id="rId44" Type="http://schemas.openxmlformats.org/officeDocument/2006/relationships/image" Target="../media/image185.svg"/><Relationship Id="rId52" Type="http://schemas.openxmlformats.org/officeDocument/2006/relationships/image" Target="../media/image193.png"/><Relationship Id="rId60" Type="http://schemas.openxmlformats.org/officeDocument/2006/relationships/image" Target="../media/image201.png"/><Relationship Id="rId65" Type="http://schemas.openxmlformats.org/officeDocument/2006/relationships/image" Target="../media/image206.svg"/><Relationship Id="rId4" Type="http://schemas.openxmlformats.org/officeDocument/2006/relationships/image" Target="../media/image145.png"/><Relationship Id="rId9" Type="http://schemas.openxmlformats.org/officeDocument/2006/relationships/image" Target="../media/image150.png"/><Relationship Id="rId13" Type="http://schemas.openxmlformats.org/officeDocument/2006/relationships/image" Target="../media/image154.png"/><Relationship Id="rId18" Type="http://schemas.openxmlformats.org/officeDocument/2006/relationships/image" Target="../media/image159.svg"/><Relationship Id="rId39" Type="http://schemas.openxmlformats.org/officeDocument/2006/relationships/image" Target="../media/image180.svg"/></Relationships>
</file>

<file path=ppt/slides/_rels/slide26.xml.rels><?xml version="1.0" encoding="UTF-8" standalone="yes"?>
<Relationships xmlns="http://schemas.openxmlformats.org/package/2006/relationships"><Relationship Id="rId8" Type="http://schemas.openxmlformats.org/officeDocument/2006/relationships/image" Target="../media/image213.svg"/><Relationship Id="rId3" Type="http://schemas.openxmlformats.org/officeDocument/2006/relationships/image" Target="../media/image208.png"/><Relationship Id="rId7" Type="http://schemas.openxmlformats.org/officeDocument/2006/relationships/image" Target="../media/image212.png"/><Relationship Id="rId12" Type="http://schemas.openxmlformats.org/officeDocument/2006/relationships/image" Target="../media/image217.svg"/><Relationship Id="rId2" Type="http://schemas.openxmlformats.org/officeDocument/2006/relationships/image" Target="../media/image207.png"/><Relationship Id="rId1" Type="http://schemas.openxmlformats.org/officeDocument/2006/relationships/slideLayout" Target="../slideLayouts/slideLayout7.xml"/><Relationship Id="rId6" Type="http://schemas.openxmlformats.org/officeDocument/2006/relationships/image" Target="../media/image211.svg"/><Relationship Id="rId11" Type="http://schemas.openxmlformats.org/officeDocument/2006/relationships/image" Target="../media/image216.png"/><Relationship Id="rId5" Type="http://schemas.openxmlformats.org/officeDocument/2006/relationships/image" Target="../media/image210.png"/><Relationship Id="rId10" Type="http://schemas.openxmlformats.org/officeDocument/2006/relationships/image" Target="../media/image215.svg"/><Relationship Id="rId4" Type="http://schemas.openxmlformats.org/officeDocument/2006/relationships/image" Target="../media/image209.svg"/><Relationship Id="rId9" Type="http://schemas.openxmlformats.org/officeDocument/2006/relationships/image" Target="../media/image21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18.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19.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20.jpeg"/><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3" Type="http://schemas.openxmlformats.org/officeDocument/2006/relationships/image" Target="../media/image222.jpeg"/><Relationship Id="rId2" Type="http://schemas.openxmlformats.org/officeDocument/2006/relationships/image" Target="../media/image22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noChangeAspect="1"/>
          </p:cNvGrpSpPr>
          <p:nvPr/>
        </p:nvGrpSpPr>
        <p:grpSpPr>
          <a:xfrm rot="-803259">
            <a:off x="7621654" y="2390379"/>
            <a:ext cx="17614997" cy="6360727"/>
            <a:chOff x="0" y="0"/>
            <a:chExt cx="6356731" cy="2295398"/>
          </a:xfrm>
        </p:grpSpPr>
        <p:sp>
          <p:nvSpPr>
            <p:cNvPr id="3" name="Freeform 3"/>
            <p:cNvSpPr/>
            <p:nvPr/>
          </p:nvSpPr>
          <p:spPr>
            <a:xfrm>
              <a:off x="-61849" y="-684022"/>
              <a:ext cx="6668262" cy="2986024"/>
            </a:xfrm>
            <a:custGeom>
              <a:avLst/>
              <a:gdLst/>
              <a:ahLst/>
              <a:cxnLst/>
              <a:rect l="l" t="t" r="r" b="b"/>
              <a:pathLst>
                <a:path w="6668262" h="2986024">
                  <a:moveTo>
                    <a:pt x="6129782" y="2977388"/>
                  </a:moveTo>
                  <a:cubicBezTo>
                    <a:pt x="4034663" y="2966593"/>
                    <a:pt x="2180463" y="2983738"/>
                    <a:pt x="117729" y="2969895"/>
                  </a:cubicBezTo>
                  <a:cubicBezTo>
                    <a:pt x="0" y="2685415"/>
                    <a:pt x="107442" y="2028825"/>
                    <a:pt x="90424" y="1641602"/>
                  </a:cubicBezTo>
                  <a:cubicBezTo>
                    <a:pt x="185420" y="1548130"/>
                    <a:pt x="440563" y="1699260"/>
                    <a:pt x="554228" y="1679321"/>
                  </a:cubicBezTo>
                  <a:cubicBezTo>
                    <a:pt x="646684" y="1705610"/>
                    <a:pt x="745490" y="1623314"/>
                    <a:pt x="836295" y="1674114"/>
                  </a:cubicBezTo>
                  <a:cubicBezTo>
                    <a:pt x="836549" y="1656207"/>
                    <a:pt x="861822" y="1658366"/>
                    <a:pt x="854202" y="1664589"/>
                  </a:cubicBezTo>
                  <a:cubicBezTo>
                    <a:pt x="854583" y="1665859"/>
                    <a:pt x="860044" y="1662176"/>
                    <a:pt x="865632" y="1657223"/>
                  </a:cubicBezTo>
                  <a:cubicBezTo>
                    <a:pt x="972058" y="1645920"/>
                    <a:pt x="1180973" y="1499108"/>
                    <a:pt x="1362964" y="1508125"/>
                  </a:cubicBezTo>
                  <a:cubicBezTo>
                    <a:pt x="1330579" y="1506855"/>
                    <a:pt x="1417320" y="1509649"/>
                    <a:pt x="1412240" y="1505458"/>
                  </a:cubicBezTo>
                  <a:cubicBezTo>
                    <a:pt x="1617218" y="1475740"/>
                    <a:pt x="1789176" y="1483106"/>
                    <a:pt x="2063242" y="1345692"/>
                  </a:cubicBezTo>
                  <a:cubicBezTo>
                    <a:pt x="2200910" y="1369949"/>
                    <a:pt x="2430780" y="1323467"/>
                    <a:pt x="2632075" y="1271016"/>
                  </a:cubicBezTo>
                  <a:cubicBezTo>
                    <a:pt x="2825496" y="1226693"/>
                    <a:pt x="3061589" y="1260475"/>
                    <a:pt x="3259455" y="1121664"/>
                  </a:cubicBezTo>
                  <a:cubicBezTo>
                    <a:pt x="3487547" y="1107059"/>
                    <a:pt x="3722370" y="1052068"/>
                    <a:pt x="3933698" y="994283"/>
                  </a:cubicBezTo>
                  <a:cubicBezTo>
                    <a:pt x="3951351" y="1002030"/>
                    <a:pt x="4075684" y="1019302"/>
                    <a:pt x="4134485" y="989330"/>
                  </a:cubicBezTo>
                  <a:cubicBezTo>
                    <a:pt x="4196588" y="967740"/>
                    <a:pt x="4231513" y="1005078"/>
                    <a:pt x="4313174" y="961644"/>
                  </a:cubicBezTo>
                  <a:cubicBezTo>
                    <a:pt x="4342511" y="986917"/>
                    <a:pt x="4462399" y="943229"/>
                    <a:pt x="4482338" y="954913"/>
                  </a:cubicBezTo>
                  <a:cubicBezTo>
                    <a:pt x="4647692" y="937133"/>
                    <a:pt x="4901692" y="925195"/>
                    <a:pt x="5126736" y="816483"/>
                  </a:cubicBezTo>
                  <a:cubicBezTo>
                    <a:pt x="5230622" y="820166"/>
                    <a:pt x="5512689" y="848360"/>
                    <a:pt x="5692902" y="757682"/>
                  </a:cubicBezTo>
                  <a:cubicBezTo>
                    <a:pt x="6668262" y="814832"/>
                    <a:pt x="6361430" y="0"/>
                    <a:pt x="6407023" y="2677287"/>
                  </a:cubicBezTo>
                  <a:cubicBezTo>
                    <a:pt x="6382131" y="2978531"/>
                    <a:pt x="6534658" y="2986024"/>
                    <a:pt x="6129782" y="2977388"/>
                  </a:cubicBez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grpSp>
      <p:grpSp>
        <p:nvGrpSpPr>
          <p:cNvPr id="4" name="Group 4"/>
          <p:cNvGrpSpPr/>
          <p:nvPr/>
        </p:nvGrpSpPr>
        <p:grpSpPr>
          <a:xfrm>
            <a:off x="1028700" y="1023274"/>
            <a:ext cx="4410287" cy="452280"/>
            <a:chOff x="0" y="0"/>
            <a:chExt cx="5880382" cy="603040"/>
          </a:xfrm>
        </p:grpSpPr>
        <p:sp>
          <p:nvSpPr>
            <p:cNvPr id="5" name="Freeform 5"/>
            <p:cNvSpPr/>
            <p:nvPr/>
          </p:nvSpPr>
          <p:spPr>
            <a:xfrm>
              <a:off x="2161247" y="68085"/>
              <a:ext cx="3719135" cy="533076"/>
            </a:xfrm>
            <a:custGeom>
              <a:avLst/>
              <a:gdLst/>
              <a:ahLst/>
              <a:cxnLst/>
              <a:rect l="l" t="t" r="r" b="b"/>
              <a:pathLst>
                <a:path w="3719135" h="533076">
                  <a:moveTo>
                    <a:pt x="0" y="0"/>
                  </a:moveTo>
                  <a:lnTo>
                    <a:pt x="3719135" y="0"/>
                  </a:lnTo>
                  <a:lnTo>
                    <a:pt x="3719135" y="533076"/>
                  </a:lnTo>
                  <a:lnTo>
                    <a:pt x="0" y="53307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a:off x="0" y="0"/>
              <a:ext cx="1878628" cy="603040"/>
            </a:xfrm>
            <a:custGeom>
              <a:avLst/>
              <a:gdLst/>
              <a:ahLst/>
              <a:cxnLst/>
              <a:rect l="l" t="t" r="r" b="b"/>
              <a:pathLst>
                <a:path w="1878628" h="603040">
                  <a:moveTo>
                    <a:pt x="0" y="0"/>
                  </a:moveTo>
                  <a:lnTo>
                    <a:pt x="1878628" y="0"/>
                  </a:lnTo>
                  <a:lnTo>
                    <a:pt x="1878628" y="603040"/>
                  </a:lnTo>
                  <a:lnTo>
                    <a:pt x="0" y="603040"/>
                  </a:lnTo>
                  <a:lnTo>
                    <a:pt x="0" y="0"/>
                  </a:lnTo>
                  <a:close/>
                </a:path>
              </a:pathLst>
            </a:custGeom>
            <a: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a:blipFill>
          </p:spPr>
          <p:txBody>
            <a:bodyPr/>
            <a:lstStyle/>
            <a:p>
              <a:endParaRPr lang="en-GB"/>
            </a:p>
          </p:txBody>
        </p:sp>
      </p:grpSp>
      <p:sp>
        <p:nvSpPr>
          <p:cNvPr id="7" name="Freeform 7"/>
          <p:cNvSpPr/>
          <p:nvPr/>
        </p:nvSpPr>
        <p:spPr>
          <a:xfrm>
            <a:off x="1028700" y="4106037"/>
            <a:ext cx="6893785" cy="5170339"/>
          </a:xfrm>
          <a:custGeom>
            <a:avLst/>
            <a:gdLst/>
            <a:ahLst/>
            <a:cxnLst/>
            <a:rect l="l" t="t" r="r" b="b"/>
            <a:pathLst>
              <a:path w="6893785" h="5170339">
                <a:moveTo>
                  <a:pt x="0" y="0"/>
                </a:moveTo>
                <a:lnTo>
                  <a:pt x="6893785" y="0"/>
                </a:lnTo>
                <a:lnTo>
                  <a:pt x="6893785" y="5170339"/>
                </a:lnTo>
                <a:lnTo>
                  <a:pt x="0" y="5170339"/>
                </a:lnTo>
                <a:lnTo>
                  <a:pt x="0" y="0"/>
                </a:lnTo>
                <a:close/>
              </a:path>
            </a:pathLst>
          </a:custGeom>
          <a:blipFill>
            <a:blip r:embed="rId8" cstate="email">
              <a:extLst>
                <a:ext uri="{28A0092B-C50C-407E-A947-70E740481C1C}">
                  <a14:useLocalDpi xmlns:a14="http://schemas.microsoft.com/office/drawing/2010/main"/>
                </a:ext>
              </a:extLst>
            </a:blip>
            <a:stretch>
              <a:fillRect/>
            </a:stretch>
          </a:blipFill>
        </p:spPr>
        <p:txBody>
          <a:bodyPr/>
          <a:lstStyle/>
          <a:p>
            <a:endParaRPr lang="en-GB"/>
          </a:p>
        </p:txBody>
      </p:sp>
      <p:sp>
        <p:nvSpPr>
          <p:cNvPr id="8" name="Freeform 8"/>
          <p:cNvSpPr/>
          <p:nvPr/>
        </p:nvSpPr>
        <p:spPr>
          <a:xfrm>
            <a:off x="639465" y="437529"/>
            <a:ext cx="11840848" cy="3321334"/>
          </a:xfrm>
          <a:custGeom>
            <a:avLst/>
            <a:gdLst/>
            <a:ahLst/>
            <a:cxnLst/>
            <a:rect l="l" t="t" r="r" b="b"/>
            <a:pathLst>
              <a:path w="11840848" h="3321334">
                <a:moveTo>
                  <a:pt x="0" y="0"/>
                </a:moveTo>
                <a:lnTo>
                  <a:pt x="11840848" y="0"/>
                </a:lnTo>
                <a:lnTo>
                  <a:pt x="11840848" y="3321334"/>
                </a:lnTo>
                <a:lnTo>
                  <a:pt x="0" y="3321334"/>
                </a:lnTo>
                <a:lnTo>
                  <a:pt x="0" y="0"/>
                </a:lnTo>
                <a:close/>
              </a:path>
            </a:pathLst>
          </a:custGeom>
          <a:blipFill>
            <a:blip r:embed="rId9" cstate="email">
              <a:extLst>
                <a:ext uri="{28A0092B-C50C-407E-A947-70E740481C1C}">
                  <a14:useLocalDpi xmlns:a14="http://schemas.microsoft.com/office/drawing/2010/main"/>
                </a:ext>
              </a:extLst>
            </a:blip>
            <a:stretch>
              <a:fillRect/>
            </a:stretch>
          </a:blipFill>
        </p:spPr>
        <p:txBody>
          <a:bodyPr/>
          <a:lstStyle/>
          <a:p>
            <a:endParaRPr lang="en-GB"/>
          </a:p>
        </p:txBody>
      </p:sp>
      <p:sp>
        <p:nvSpPr>
          <p:cNvPr id="9" name="Freeform 9"/>
          <p:cNvSpPr/>
          <p:nvPr/>
        </p:nvSpPr>
        <p:spPr>
          <a:xfrm>
            <a:off x="17315471" y="0"/>
            <a:ext cx="972529" cy="10287000"/>
          </a:xfrm>
          <a:custGeom>
            <a:avLst/>
            <a:gdLst/>
            <a:ahLst/>
            <a:cxnLst/>
            <a:rect l="l" t="t" r="r" b="b"/>
            <a:pathLst>
              <a:path w="972529" h="10287000">
                <a:moveTo>
                  <a:pt x="0" y="0"/>
                </a:moveTo>
                <a:lnTo>
                  <a:pt x="972529" y="0"/>
                </a:lnTo>
                <a:lnTo>
                  <a:pt x="972529" y="10287000"/>
                </a:lnTo>
                <a:lnTo>
                  <a:pt x="0" y="10287000"/>
                </a:lnTo>
                <a:lnTo>
                  <a:pt x="0" y="0"/>
                </a:lnTo>
                <a:close/>
              </a:path>
            </a:pathLst>
          </a:custGeom>
          <a:blipFill>
            <a:blip r:embed="rId10" cstate="email">
              <a:extLst>
                <a:ext uri="{28A0092B-C50C-407E-A947-70E740481C1C}">
                  <a14:useLocalDpi xmlns:a14="http://schemas.microsoft.com/office/drawing/2010/main"/>
                </a:ext>
              </a:extLst>
            </a:blip>
            <a:stretch>
              <a:fillRect/>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171854" y="1950653"/>
            <a:ext cx="7906335" cy="4145466"/>
            <a:chOff x="0" y="0"/>
            <a:chExt cx="10541780" cy="5527288"/>
          </a:xfrm>
        </p:grpSpPr>
        <p:pic>
          <p:nvPicPr>
            <p:cNvPr id="3" name="Picture 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0"/>
              <a:ext cx="10541780" cy="5527288"/>
            </a:xfrm>
            <a:prstGeom prst="rect">
              <a:avLst/>
            </a:prstGeom>
          </p:spPr>
        </p:pic>
      </p:grpSp>
      <p:grpSp>
        <p:nvGrpSpPr>
          <p:cNvPr id="4" name="Group 4"/>
          <p:cNvGrpSpPr/>
          <p:nvPr/>
        </p:nvGrpSpPr>
        <p:grpSpPr>
          <a:xfrm>
            <a:off x="1343219" y="3438431"/>
            <a:ext cx="5414229" cy="4975522"/>
            <a:chOff x="0" y="0"/>
            <a:chExt cx="7218973" cy="6634029"/>
          </a:xfrm>
        </p:grpSpPr>
        <p:pic>
          <p:nvPicPr>
            <p:cNvPr id="5" name="Picture 5"/>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0" y="0"/>
              <a:ext cx="7218973" cy="6634029"/>
            </a:xfrm>
            <a:prstGeom prst="rect">
              <a:avLst/>
            </a:prstGeom>
          </p:spPr>
        </p:pic>
      </p:grpSp>
      <p:grpSp>
        <p:nvGrpSpPr>
          <p:cNvPr id="6" name="Group 6"/>
          <p:cNvGrpSpPr/>
          <p:nvPr/>
        </p:nvGrpSpPr>
        <p:grpSpPr>
          <a:xfrm>
            <a:off x="1133524" y="1028700"/>
            <a:ext cx="5833618" cy="2072733"/>
            <a:chOff x="0" y="0"/>
            <a:chExt cx="7778158" cy="2763644"/>
          </a:xfrm>
        </p:grpSpPr>
        <p:pic>
          <p:nvPicPr>
            <p:cNvPr id="7" name="Picture 7"/>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0" y="0"/>
              <a:ext cx="7778158" cy="2763644"/>
            </a:xfrm>
            <a:prstGeom prst="rect">
              <a:avLst/>
            </a:prstGeom>
          </p:spPr>
        </p:pic>
      </p:grpSp>
      <p:sp>
        <p:nvSpPr>
          <p:cNvPr id="8" name="Freeform 8"/>
          <p:cNvSpPr/>
          <p:nvPr/>
        </p:nvSpPr>
        <p:spPr>
          <a:xfrm>
            <a:off x="7171854" y="1578428"/>
            <a:ext cx="8291328" cy="4677691"/>
          </a:xfrm>
          <a:custGeom>
            <a:avLst/>
            <a:gdLst/>
            <a:ahLst/>
            <a:cxnLst/>
            <a:rect l="l" t="t" r="r" b="b"/>
            <a:pathLst>
              <a:path w="8291328" h="4677691">
                <a:moveTo>
                  <a:pt x="0" y="0"/>
                </a:moveTo>
                <a:lnTo>
                  <a:pt x="8291328" y="0"/>
                </a:lnTo>
                <a:lnTo>
                  <a:pt x="8291328" y="4677691"/>
                </a:lnTo>
                <a:lnTo>
                  <a:pt x="0" y="4677691"/>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a:p>
        </p:txBody>
      </p:sp>
      <p:sp>
        <p:nvSpPr>
          <p:cNvPr id="9" name="Freeform 9"/>
          <p:cNvSpPr/>
          <p:nvPr/>
        </p:nvSpPr>
        <p:spPr>
          <a:xfrm>
            <a:off x="16416608" y="0"/>
            <a:ext cx="1529594" cy="10287000"/>
          </a:xfrm>
          <a:custGeom>
            <a:avLst/>
            <a:gdLst/>
            <a:ahLst/>
            <a:cxnLst/>
            <a:rect l="l" t="t" r="r" b="b"/>
            <a:pathLst>
              <a:path w="1529594" h="10287000">
                <a:moveTo>
                  <a:pt x="0" y="0"/>
                </a:moveTo>
                <a:lnTo>
                  <a:pt x="1529594" y="0"/>
                </a:lnTo>
                <a:lnTo>
                  <a:pt x="1529594" y="10287000"/>
                </a:lnTo>
                <a:lnTo>
                  <a:pt x="0" y="10287000"/>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0" name="TextBox 10"/>
          <p:cNvSpPr txBox="1"/>
          <p:nvPr/>
        </p:nvSpPr>
        <p:spPr>
          <a:xfrm>
            <a:off x="8071890" y="6982194"/>
            <a:ext cx="6267045" cy="971550"/>
          </a:xfrm>
          <a:prstGeom prst="rect">
            <a:avLst/>
          </a:prstGeom>
        </p:spPr>
        <p:txBody>
          <a:bodyPr lIns="0" tIns="0" rIns="0" bIns="0" rtlCol="0" anchor="t">
            <a:spAutoFit/>
          </a:bodyPr>
          <a:lstStyle/>
          <a:p>
            <a:pPr marL="0" lvl="0" indent="0" algn="just">
              <a:lnSpc>
                <a:spcPts val="7679"/>
              </a:lnSpc>
              <a:spcBef>
                <a:spcPct val="0"/>
              </a:spcBef>
            </a:pPr>
            <a:r>
              <a:rPr lang="en-US" sz="6399">
                <a:solidFill>
                  <a:srgbClr val="1C83C1"/>
                </a:solidFill>
                <a:latin typeface="Open Sans Bold"/>
              </a:rPr>
              <a:t>Where are we?</a:t>
            </a:r>
          </a:p>
        </p:txBody>
      </p:sp>
      <p:sp>
        <p:nvSpPr>
          <p:cNvPr id="11" name="TextBox 11"/>
          <p:cNvSpPr txBox="1"/>
          <p:nvPr/>
        </p:nvSpPr>
        <p:spPr>
          <a:xfrm>
            <a:off x="4761083" y="8536944"/>
            <a:ext cx="11065397" cy="1299838"/>
          </a:xfrm>
          <a:prstGeom prst="rect">
            <a:avLst/>
          </a:prstGeom>
        </p:spPr>
        <p:txBody>
          <a:bodyPr lIns="0" tIns="0" rIns="0" bIns="0" rtlCol="0" anchor="t">
            <a:spAutoFit/>
          </a:bodyPr>
          <a:lstStyle/>
          <a:p>
            <a:pPr algn="ctr">
              <a:lnSpc>
                <a:spcPts val="10691"/>
              </a:lnSpc>
              <a:spcBef>
                <a:spcPct val="0"/>
              </a:spcBef>
            </a:pPr>
            <a:r>
              <a:rPr lang="en-US" sz="7636">
                <a:solidFill>
                  <a:srgbClr val="1C83C1"/>
                </a:solidFill>
                <a:latin typeface="Asap Condensed Bold"/>
              </a:rPr>
              <a:t>In the heart of the Peak district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sp>
        <p:nvSpPr>
          <p:cNvPr id="2" name="Freeform 2"/>
          <p:cNvSpPr/>
          <p:nvPr/>
        </p:nvSpPr>
        <p:spPr>
          <a:xfrm rot="-6834213">
            <a:off x="1378299" y="1212525"/>
            <a:ext cx="8566468" cy="10540396"/>
          </a:xfrm>
          <a:custGeom>
            <a:avLst/>
            <a:gdLst/>
            <a:ahLst/>
            <a:cxnLst/>
            <a:rect l="l" t="t" r="r" b="b"/>
            <a:pathLst>
              <a:path w="8566468" h="10540396">
                <a:moveTo>
                  <a:pt x="0" y="0"/>
                </a:moveTo>
                <a:lnTo>
                  <a:pt x="8566467" y="0"/>
                </a:lnTo>
                <a:lnTo>
                  <a:pt x="8566467" y="10540396"/>
                </a:lnTo>
                <a:lnTo>
                  <a:pt x="0" y="1054039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3"/>
          <p:cNvSpPr/>
          <p:nvPr/>
        </p:nvSpPr>
        <p:spPr>
          <a:xfrm rot="-1111176" flipH="1">
            <a:off x="-568970" y="636746"/>
            <a:ext cx="6764334" cy="4495298"/>
          </a:xfrm>
          <a:custGeom>
            <a:avLst/>
            <a:gdLst/>
            <a:ahLst/>
            <a:cxnLst/>
            <a:rect l="l" t="t" r="r" b="b"/>
            <a:pathLst>
              <a:path w="6764334" h="4495298">
                <a:moveTo>
                  <a:pt x="6764334" y="47008"/>
                </a:moveTo>
                <a:lnTo>
                  <a:pt x="31055" y="0"/>
                </a:lnTo>
                <a:lnTo>
                  <a:pt x="0" y="4448291"/>
                </a:lnTo>
                <a:lnTo>
                  <a:pt x="6733278" y="4495299"/>
                </a:lnTo>
                <a:lnTo>
                  <a:pt x="6764334" y="47008"/>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sp>
        <p:nvSpPr>
          <p:cNvPr id="4" name="Freeform 4"/>
          <p:cNvSpPr/>
          <p:nvPr/>
        </p:nvSpPr>
        <p:spPr>
          <a:xfrm>
            <a:off x="6947374" y="99865"/>
            <a:ext cx="5036587" cy="4125746"/>
          </a:xfrm>
          <a:custGeom>
            <a:avLst/>
            <a:gdLst/>
            <a:ahLst/>
            <a:cxnLst/>
            <a:rect l="l" t="t" r="r" b="b"/>
            <a:pathLst>
              <a:path w="5036587" h="4125746">
                <a:moveTo>
                  <a:pt x="0" y="0"/>
                </a:moveTo>
                <a:lnTo>
                  <a:pt x="5036587" y="0"/>
                </a:lnTo>
                <a:lnTo>
                  <a:pt x="5036587" y="4125746"/>
                </a:lnTo>
                <a:lnTo>
                  <a:pt x="0" y="4125746"/>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Freeform 5"/>
          <p:cNvSpPr/>
          <p:nvPr/>
        </p:nvSpPr>
        <p:spPr>
          <a:xfrm rot="1011160">
            <a:off x="123354" y="6141904"/>
            <a:ext cx="5690506" cy="3717797"/>
          </a:xfrm>
          <a:custGeom>
            <a:avLst/>
            <a:gdLst/>
            <a:ahLst/>
            <a:cxnLst/>
            <a:rect l="l" t="t" r="r" b="b"/>
            <a:pathLst>
              <a:path w="5690506" h="3717797">
                <a:moveTo>
                  <a:pt x="0" y="0"/>
                </a:moveTo>
                <a:lnTo>
                  <a:pt x="5690506" y="0"/>
                </a:lnTo>
                <a:lnTo>
                  <a:pt x="5690506" y="3717797"/>
                </a:lnTo>
                <a:lnTo>
                  <a:pt x="0" y="3717797"/>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a:p>
        </p:txBody>
      </p:sp>
      <p:sp>
        <p:nvSpPr>
          <p:cNvPr id="6" name="Freeform 6"/>
          <p:cNvSpPr/>
          <p:nvPr/>
        </p:nvSpPr>
        <p:spPr>
          <a:xfrm rot="896350">
            <a:off x="12600416" y="309141"/>
            <a:ext cx="5299297" cy="3707194"/>
          </a:xfrm>
          <a:custGeom>
            <a:avLst/>
            <a:gdLst/>
            <a:ahLst/>
            <a:cxnLst/>
            <a:rect l="l" t="t" r="r" b="b"/>
            <a:pathLst>
              <a:path w="5299297" h="3707194">
                <a:moveTo>
                  <a:pt x="0" y="0"/>
                </a:moveTo>
                <a:lnTo>
                  <a:pt x="5299297" y="0"/>
                </a:lnTo>
                <a:lnTo>
                  <a:pt x="5299297" y="3707194"/>
                </a:lnTo>
                <a:lnTo>
                  <a:pt x="0" y="3707194"/>
                </a:lnTo>
                <a:lnTo>
                  <a:pt x="0" y="0"/>
                </a:lnTo>
                <a:close/>
              </a:path>
            </a:pathLst>
          </a:custGeom>
          <a:blipFill>
            <a:blip r:embed="rId8" cstate="email">
              <a:extLst>
                <a:ext uri="{28A0092B-C50C-407E-A947-70E740481C1C}">
                  <a14:useLocalDpi xmlns:a14="http://schemas.microsoft.com/office/drawing/2010/main"/>
                </a:ext>
              </a:extLst>
            </a:blip>
            <a:stretch>
              <a:fillRect/>
            </a:stretch>
          </a:blipFill>
        </p:spPr>
        <p:txBody>
          <a:bodyPr/>
          <a:lstStyle/>
          <a:p>
            <a:endParaRPr lang="en-GB"/>
          </a:p>
        </p:txBody>
      </p:sp>
      <p:sp>
        <p:nvSpPr>
          <p:cNvPr id="7" name="TextBox 7"/>
          <p:cNvSpPr txBox="1"/>
          <p:nvPr/>
        </p:nvSpPr>
        <p:spPr>
          <a:xfrm>
            <a:off x="3678635" y="5049842"/>
            <a:ext cx="14609365" cy="1030219"/>
          </a:xfrm>
          <a:prstGeom prst="rect">
            <a:avLst/>
          </a:prstGeom>
        </p:spPr>
        <p:txBody>
          <a:bodyPr lIns="0" tIns="0" rIns="0" bIns="0" rtlCol="0" anchor="t">
            <a:spAutoFit/>
          </a:bodyPr>
          <a:lstStyle/>
          <a:p>
            <a:pPr algn="ctr">
              <a:lnSpc>
                <a:spcPts val="7532"/>
              </a:lnSpc>
            </a:pPr>
            <a:r>
              <a:rPr lang="en-US" sz="8099">
                <a:solidFill>
                  <a:srgbClr val="051D40"/>
                </a:solidFill>
                <a:latin typeface="Asap Condensed Bold"/>
              </a:rPr>
              <a:t>70 years plus of outdoor provision</a:t>
            </a:r>
          </a:p>
        </p:txBody>
      </p:sp>
      <p:sp>
        <p:nvSpPr>
          <p:cNvPr id="8" name="TextBox 8"/>
          <p:cNvSpPr txBox="1"/>
          <p:nvPr/>
        </p:nvSpPr>
        <p:spPr>
          <a:xfrm>
            <a:off x="7376971" y="6803961"/>
            <a:ext cx="9670316" cy="2130320"/>
          </a:xfrm>
          <a:prstGeom prst="rect">
            <a:avLst/>
          </a:prstGeom>
        </p:spPr>
        <p:txBody>
          <a:bodyPr lIns="0" tIns="0" rIns="0" bIns="0" rtlCol="0" anchor="t">
            <a:spAutoFit/>
          </a:bodyPr>
          <a:lstStyle/>
          <a:p>
            <a:pPr algn="ctr">
              <a:lnSpc>
                <a:spcPts val="5495"/>
              </a:lnSpc>
              <a:spcBef>
                <a:spcPct val="0"/>
              </a:spcBef>
            </a:pPr>
            <a:r>
              <a:rPr lang="en-US" sz="5495">
                <a:solidFill>
                  <a:srgbClr val="051D40"/>
                </a:solidFill>
                <a:latin typeface="Asap Condensed Bold"/>
              </a:rPr>
              <a:t>Personal development and education has been at the heart of White Hall from the beginning.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396CE"/>
        </a:solidFill>
        <a:effectLst/>
      </p:bgPr>
    </p:bg>
    <p:spTree>
      <p:nvGrpSpPr>
        <p:cNvPr id="1" name=""/>
        <p:cNvGrpSpPr/>
        <p:nvPr/>
      </p:nvGrpSpPr>
      <p:grpSpPr>
        <a:xfrm>
          <a:off x="0" y="0"/>
          <a:ext cx="0" cy="0"/>
          <a:chOff x="0" y="0"/>
          <a:chExt cx="0" cy="0"/>
        </a:xfrm>
      </p:grpSpPr>
      <p:grpSp>
        <p:nvGrpSpPr>
          <p:cNvPr id="2" name="Group 2"/>
          <p:cNvGrpSpPr>
            <a:grpSpLocks noChangeAspect="1"/>
          </p:cNvGrpSpPr>
          <p:nvPr/>
        </p:nvGrpSpPr>
        <p:grpSpPr>
          <a:xfrm rot="-9271349">
            <a:off x="6789486" y="-426522"/>
            <a:ext cx="20161926" cy="22779590"/>
            <a:chOff x="0" y="0"/>
            <a:chExt cx="5624576" cy="6354826"/>
          </a:xfrm>
        </p:grpSpPr>
        <p:sp>
          <p:nvSpPr>
            <p:cNvPr id="3" name="Freeform 3"/>
            <p:cNvSpPr/>
            <p:nvPr/>
          </p:nvSpPr>
          <p:spPr>
            <a:xfrm>
              <a:off x="-8128" y="-15494"/>
              <a:ext cx="6457061" cy="6428613"/>
            </a:xfrm>
            <a:custGeom>
              <a:avLst/>
              <a:gdLst/>
              <a:ahLst/>
              <a:cxnLst/>
              <a:rect l="l" t="t" r="r" b="b"/>
              <a:pathLst>
                <a:path w="6457061" h="6428613">
                  <a:moveTo>
                    <a:pt x="2030095" y="6351651"/>
                  </a:moveTo>
                  <a:cubicBezTo>
                    <a:pt x="1401318" y="6327775"/>
                    <a:pt x="615188" y="6428613"/>
                    <a:pt x="10922" y="6315202"/>
                  </a:cubicBezTo>
                  <a:cubicBezTo>
                    <a:pt x="29210" y="4220591"/>
                    <a:pt x="0" y="2131441"/>
                    <a:pt x="10414" y="33909"/>
                  </a:cubicBezTo>
                  <a:cubicBezTo>
                    <a:pt x="1531620" y="18923"/>
                    <a:pt x="3200908" y="0"/>
                    <a:pt x="4708779" y="36576"/>
                  </a:cubicBezTo>
                  <a:cubicBezTo>
                    <a:pt x="4705223" y="269748"/>
                    <a:pt x="4863084" y="555752"/>
                    <a:pt x="4998212" y="1024890"/>
                  </a:cubicBezTo>
                  <a:cubicBezTo>
                    <a:pt x="5065649" y="1450340"/>
                    <a:pt x="5018151" y="1983613"/>
                    <a:pt x="5156073" y="2395093"/>
                  </a:cubicBezTo>
                  <a:cubicBezTo>
                    <a:pt x="5119497" y="2433447"/>
                    <a:pt x="5235575" y="2533650"/>
                    <a:pt x="5241671" y="2606294"/>
                  </a:cubicBezTo>
                  <a:cubicBezTo>
                    <a:pt x="5221351" y="2797937"/>
                    <a:pt x="5321808" y="2871978"/>
                    <a:pt x="5347462" y="3146044"/>
                  </a:cubicBezTo>
                  <a:cubicBezTo>
                    <a:pt x="5378577" y="3134360"/>
                    <a:pt x="5333111" y="3297936"/>
                    <a:pt x="5358511" y="3464179"/>
                  </a:cubicBezTo>
                  <a:cubicBezTo>
                    <a:pt x="5366131" y="3580003"/>
                    <a:pt x="5444109" y="3753231"/>
                    <a:pt x="5446395" y="3869563"/>
                  </a:cubicBezTo>
                  <a:cubicBezTo>
                    <a:pt x="5430012" y="4118229"/>
                    <a:pt x="5451221" y="4418330"/>
                    <a:pt x="5427980" y="4713351"/>
                  </a:cubicBezTo>
                  <a:cubicBezTo>
                    <a:pt x="5468239" y="4858131"/>
                    <a:pt x="5548884" y="5101717"/>
                    <a:pt x="5603494" y="5491480"/>
                  </a:cubicBezTo>
                  <a:cubicBezTo>
                    <a:pt x="5603748" y="5699887"/>
                    <a:pt x="5537581" y="5837428"/>
                    <a:pt x="5632196" y="6181598"/>
                  </a:cubicBezTo>
                  <a:cubicBezTo>
                    <a:pt x="5491861" y="6407658"/>
                    <a:pt x="6457061" y="6366510"/>
                    <a:pt x="2030095" y="6351651"/>
                  </a:cubicBezTo>
                  <a:close/>
                </a:path>
              </a:pathLst>
            </a:custGeom>
            <a:solidFill>
              <a:srgbClr val="FFF5F0"/>
            </a:solidFill>
            <a:ln w="12700">
              <a:solidFill>
                <a:srgbClr val="000000"/>
              </a:solidFill>
            </a:ln>
          </p:spPr>
          <p:txBody>
            <a:bodyPr/>
            <a:lstStyle/>
            <a:p>
              <a:endParaRPr lang="en-GB"/>
            </a:p>
          </p:txBody>
        </p:sp>
      </p:grpSp>
      <p:sp>
        <p:nvSpPr>
          <p:cNvPr id="4" name="Freeform 4"/>
          <p:cNvSpPr/>
          <p:nvPr/>
        </p:nvSpPr>
        <p:spPr>
          <a:xfrm>
            <a:off x="9476532" y="2051981"/>
            <a:ext cx="7782768" cy="6877137"/>
          </a:xfrm>
          <a:custGeom>
            <a:avLst/>
            <a:gdLst/>
            <a:ahLst/>
            <a:cxnLst/>
            <a:rect l="l" t="t" r="r" b="b"/>
            <a:pathLst>
              <a:path w="7782768" h="6877137">
                <a:moveTo>
                  <a:pt x="0" y="0"/>
                </a:moveTo>
                <a:lnTo>
                  <a:pt x="7782768" y="0"/>
                </a:lnTo>
                <a:lnTo>
                  <a:pt x="7782768" y="6877137"/>
                </a:lnTo>
                <a:lnTo>
                  <a:pt x="0" y="687713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5" name="Group 5"/>
          <p:cNvGrpSpPr/>
          <p:nvPr/>
        </p:nvGrpSpPr>
        <p:grpSpPr>
          <a:xfrm>
            <a:off x="1028700" y="1163996"/>
            <a:ext cx="4544146" cy="464555"/>
            <a:chOff x="0" y="0"/>
            <a:chExt cx="6058861" cy="619407"/>
          </a:xfrm>
        </p:grpSpPr>
        <p:sp>
          <p:nvSpPr>
            <p:cNvPr id="6" name="Freeform 6"/>
            <p:cNvSpPr/>
            <p:nvPr/>
          </p:nvSpPr>
          <p:spPr>
            <a:xfrm>
              <a:off x="0" y="0"/>
              <a:ext cx="1935648" cy="619407"/>
            </a:xfrm>
            <a:custGeom>
              <a:avLst/>
              <a:gdLst/>
              <a:ahLst/>
              <a:cxnLst/>
              <a:rect l="l" t="t" r="r" b="b"/>
              <a:pathLst>
                <a:path w="1935648" h="619407">
                  <a:moveTo>
                    <a:pt x="0" y="0"/>
                  </a:moveTo>
                  <a:lnTo>
                    <a:pt x="1935648" y="0"/>
                  </a:lnTo>
                  <a:lnTo>
                    <a:pt x="1935648" y="619407"/>
                  </a:lnTo>
                  <a:lnTo>
                    <a:pt x="0" y="61940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2226844" y="70152"/>
              <a:ext cx="3832017" cy="549256"/>
            </a:xfrm>
            <a:custGeom>
              <a:avLst/>
              <a:gdLst/>
              <a:ahLst/>
              <a:cxnLst/>
              <a:rect l="l" t="t" r="r" b="b"/>
              <a:pathLst>
                <a:path w="3832017" h="549256">
                  <a:moveTo>
                    <a:pt x="0" y="0"/>
                  </a:moveTo>
                  <a:lnTo>
                    <a:pt x="3832017" y="0"/>
                  </a:lnTo>
                  <a:lnTo>
                    <a:pt x="3832017" y="549255"/>
                  </a:lnTo>
                  <a:lnTo>
                    <a:pt x="0" y="54925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
        <p:nvSpPr>
          <p:cNvPr id="8" name="Freeform 8"/>
          <p:cNvSpPr/>
          <p:nvPr/>
        </p:nvSpPr>
        <p:spPr>
          <a:xfrm>
            <a:off x="9476532" y="805874"/>
            <a:ext cx="8746394" cy="8990300"/>
          </a:xfrm>
          <a:custGeom>
            <a:avLst/>
            <a:gdLst/>
            <a:ahLst/>
            <a:cxnLst/>
            <a:rect l="l" t="t" r="r" b="b"/>
            <a:pathLst>
              <a:path w="8746394" h="8990300">
                <a:moveTo>
                  <a:pt x="0" y="0"/>
                </a:moveTo>
                <a:lnTo>
                  <a:pt x="8746393" y="0"/>
                </a:lnTo>
                <a:lnTo>
                  <a:pt x="8746393" y="8990300"/>
                </a:lnTo>
                <a:lnTo>
                  <a:pt x="0" y="8990300"/>
                </a:lnTo>
                <a:lnTo>
                  <a:pt x="0" y="0"/>
                </a:lnTo>
                <a:close/>
              </a:path>
            </a:pathLst>
          </a:custGeom>
          <a:blipFill>
            <a:blip r:embed="rId9" cstate="email">
              <a:extLst>
                <a:ext uri="{28A0092B-C50C-407E-A947-70E740481C1C}">
                  <a14:useLocalDpi xmlns:a14="http://schemas.microsoft.com/office/drawing/2010/main"/>
                </a:ext>
              </a:extLst>
            </a:blip>
            <a:stretch>
              <a:fillRect/>
            </a:stretch>
          </a:blipFill>
        </p:spPr>
        <p:txBody>
          <a:bodyPr/>
          <a:lstStyle/>
          <a:p>
            <a:endParaRPr lang="en-GB"/>
          </a:p>
        </p:txBody>
      </p:sp>
      <p:sp>
        <p:nvSpPr>
          <p:cNvPr id="9" name="Freeform 9"/>
          <p:cNvSpPr/>
          <p:nvPr/>
        </p:nvSpPr>
        <p:spPr>
          <a:xfrm>
            <a:off x="558872" y="805874"/>
            <a:ext cx="7123824" cy="4007151"/>
          </a:xfrm>
          <a:custGeom>
            <a:avLst/>
            <a:gdLst/>
            <a:ahLst/>
            <a:cxnLst/>
            <a:rect l="l" t="t" r="r" b="b"/>
            <a:pathLst>
              <a:path w="7123824" h="4007151">
                <a:moveTo>
                  <a:pt x="0" y="0"/>
                </a:moveTo>
                <a:lnTo>
                  <a:pt x="7123824" y="0"/>
                </a:lnTo>
                <a:lnTo>
                  <a:pt x="7123824" y="4007151"/>
                </a:lnTo>
                <a:lnTo>
                  <a:pt x="0" y="4007151"/>
                </a:lnTo>
                <a:lnTo>
                  <a:pt x="0" y="0"/>
                </a:lnTo>
                <a:close/>
              </a:path>
            </a:pathLst>
          </a:custGeom>
          <a:blipFill>
            <a:blip r:embed="rId10"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0" name="TextBox 10"/>
          <p:cNvSpPr txBox="1"/>
          <p:nvPr/>
        </p:nvSpPr>
        <p:spPr>
          <a:xfrm>
            <a:off x="558872" y="5804875"/>
            <a:ext cx="8324850" cy="2780147"/>
          </a:xfrm>
          <a:prstGeom prst="rect">
            <a:avLst/>
          </a:prstGeom>
        </p:spPr>
        <p:txBody>
          <a:bodyPr lIns="0" tIns="0" rIns="0" bIns="0" rtlCol="0" anchor="t">
            <a:spAutoFit/>
          </a:bodyPr>
          <a:lstStyle/>
          <a:p>
            <a:pPr marL="0" lvl="0" indent="0" algn="ctr">
              <a:lnSpc>
                <a:spcPts val="10562"/>
              </a:lnSpc>
              <a:spcBef>
                <a:spcPct val="0"/>
              </a:spcBef>
            </a:pPr>
            <a:r>
              <a:rPr lang="en-US" sz="11606">
                <a:solidFill>
                  <a:srgbClr val="90AB29"/>
                </a:solidFill>
                <a:latin typeface="Asap Condensed Bold"/>
              </a:rPr>
              <a:t> </a:t>
            </a:r>
            <a:r>
              <a:rPr lang="en-US" sz="11606">
                <a:solidFill>
                  <a:srgbClr val="18427A"/>
                </a:solidFill>
                <a:latin typeface="Asap Condensed Bold"/>
              </a:rPr>
              <a:t>Why come to White Hall?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grpSp>
        <p:nvGrpSpPr>
          <p:cNvPr id="2" name="Group 2"/>
          <p:cNvGrpSpPr>
            <a:grpSpLocks noChangeAspect="1"/>
          </p:cNvGrpSpPr>
          <p:nvPr/>
        </p:nvGrpSpPr>
        <p:grpSpPr>
          <a:xfrm>
            <a:off x="1028700" y="4340316"/>
            <a:ext cx="8652829" cy="4867155"/>
            <a:chOff x="0" y="0"/>
            <a:chExt cx="11289030" cy="6350000"/>
          </a:xfrm>
        </p:grpSpPr>
        <p:sp>
          <p:nvSpPr>
            <p:cNvPr id="3" name="Freeform 3">
              <a:hlinkClick r:id="rId2" tooltip="https://www.canva.com/templates/EAFj7AkYkXE-upschool-week-1-a-global-connection-be-the-change-learning-sequence-1/"/>
            </p:cNvPr>
            <p:cNvSpPr/>
            <p:nvPr/>
          </p:nvSpPr>
          <p:spPr>
            <a:xfrm>
              <a:off x="0" y="0"/>
              <a:ext cx="11287761" cy="6350000"/>
            </a:xfrm>
            <a:custGeom>
              <a:avLst/>
              <a:gdLst/>
              <a:ahLst/>
              <a:cxnLst/>
              <a:rect l="l" t="t" r="r" b="b"/>
              <a:pathLst>
                <a:path w="11287761" h="6350000">
                  <a:moveTo>
                    <a:pt x="0" y="5824220"/>
                  </a:moveTo>
                  <a:lnTo>
                    <a:pt x="0" y="525780"/>
                  </a:lnTo>
                  <a:cubicBezTo>
                    <a:pt x="0" y="234950"/>
                    <a:pt x="234950" y="0"/>
                    <a:pt x="525780" y="0"/>
                  </a:cubicBezTo>
                  <a:lnTo>
                    <a:pt x="10761980" y="0"/>
                  </a:lnTo>
                  <a:cubicBezTo>
                    <a:pt x="11052811" y="0"/>
                    <a:pt x="11287761" y="234950"/>
                    <a:pt x="11287761" y="525780"/>
                  </a:cubicBezTo>
                  <a:lnTo>
                    <a:pt x="11287761" y="5822950"/>
                  </a:lnTo>
                  <a:cubicBezTo>
                    <a:pt x="11287761" y="6113780"/>
                    <a:pt x="11052811" y="6348730"/>
                    <a:pt x="10761980" y="6348730"/>
                  </a:cubicBezTo>
                  <a:lnTo>
                    <a:pt x="525780" y="6348730"/>
                  </a:lnTo>
                  <a:cubicBezTo>
                    <a:pt x="236220" y="6350000"/>
                    <a:pt x="0" y="6115050"/>
                    <a:pt x="0" y="5824220"/>
                  </a:cubicBezTo>
                  <a:cubicBezTo>
                    <a:pt x="0" y="5824220"/>
                    <a:pt x="0" y="5824220"/>
                    <a:pt x="0" y="5824220"/>
                  </a:cubicBez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grpSp>
      <p:sp>
        <p:nvSpPr>
          <p:cNvPr id="4" name="Freeform 4"/>
          <p:cNvSpPr/>
          <p:nvPr/>
        </p:nvSpPr>
        <p:spPr>
          <a:xfrm rot="1093205">
            <a:off x="13471246" y="4283756"/>
            <a:ext cx="3735208" cy="4980277"/>
          </a:xfrm>
          <a:custGeom>
            <a:avLst/>
            <a:gdLst/>
            <a:ahLst/>
            <a:cxnLst/>
            <a:rect l="l" t="t" r="r" b="b"/>
            <a:pathLst>
              <a:path w="3735208" h="4980277">
                <a:moveTo>
                  <a:pt x="0" y="0"/>
                </a:moveTo>
                <a:lnTo>
                  <a:pt x="3735207" y="0"/>
                </a:lnTo>
                <a:lnTo>
                  <a:pt x="3735207" y="4980277"/>
                </a:lnTo>
                <a:lnTo>
                  <a:pt x="0" y="4980277"/>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Freeform 5"/>
          <p:cNvSpPr/>
          <p:nvPr/>
        </p:nvSpPr>
        <p:spPr>
          <a:xfrm rot="-1077833">
            <a:off x="10386517" y="1556413"/>
            <a:ext cx="5092310" cy="3394068"/>
          </a:xfrm>
          <a:custGeom>
            <a:avLst/>
            <a:gdLst/>
            <a:ahLst/>
            <a:cxnLst/>
            <a:rect l="l" t="t" r="r" b="b"/>
            <a:pathLst>
              <a:path w="5092310" h="3394068">
                <a:moveTo>
                  <a:pt x="0" y="0"/>
                </a:moveTo>
                <a:lnTo>
                  <a:pt x="5092310" y="0"/>
                </a:lnTo>
                <a:lnTo>
                  <a:pt x="5092310" y="3394068"/>
                </a:lnTo>
                <a:lnTo>
                  <a:pt x="0" y="3394068"/>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sp>
        <p:nvSpPr>
          <p:cNvPr id="6" name="TextBox 6"/>
          <p:cNvSpPr txBox="1"/>
          <p:nvPr/>
        </p:nvSpPr>
        <p:spPr>
          <a:xfrm>
            <a:off x="593158" y="1054072"/>
            <a:ext cx="7915681" cy="2579458"/>
          </a:xfrm>
          <a:prstGeom prst="rect">
            <a:avLst/>
          </a:prstGeom>
        </p:spPr>
        <p:txBody>
          <a:bodyPr lIns="0" tIns="0" rIns="0" bIns="0" rtlCol="0" anchor="t">
            <a:spAutoFit/>
          </a:bodyPr>
          <a:lstStyle/>
          <a:p>
            <a:pPr marL="0" lvl="0" indent="0" algn="l">
              <a:lnSpc>
                <a:spcPts val="10021"/>
              </a:lnSpc>
            </a:pPr>
            <a:r>
              <a:rPr lang="en-US" sz="9110" dirty="0">
                <a:solidFill>
                  <a:srgbClr val="FFF5F0"/>
                </a:solidFill>
                <a:latin typeface="Asap Condensed Bold"/>
              </a:rPr>
              <a:t>To encourage working together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sp>
        <p:nvSpPr>
          <p:cNvPr id="2" name="TextBox 2"/>
          <p:cNvSpPr txBox="1"/>
          <p:nvPr/>
        </p:nvSpPr>
        <p:spPr>
          <a:xfrm>
            <a:off x="1941846" y="1030711"/>
            <a:ext cx="14609365" cy="1159750"/>
          </a:xfrm>
          <a:prstGeom prst="rect">
            <a:avLst/>
          </a:prstGeom>
        </p:spPr>
        <p:txBody>
          <a:bodyPr lIns="0" tIns="0" rIns="0" bIns="0" rtlCol="0" anchor="t">
            <a:spAutoFit/>
          </a:bodyPr>
          <a:lstStyle/>
          <a:p>
            <a:pPr algn="ctr">
              <a:lnSpc>
                <a:spcPts val="8462"/>
              </a:lnSpc>
            </a:pPr>
            <a:r>
              <a:rPr lang="en-US" sz="9099">
                <a:solidFill>
                  <a:srgbClr val="FFFFFF"/>
                </a:solidFill>
                <a:latin typeface="Asap Condensed Bold"/>
              </a:rPr>
              <a:t>Improve communication skills</a:t>
            </a:r>
          </a:p>
        </p:txBody>
      </p:sp>
      <p:sp>
        <p:nvSpPr>
          <p:cNvPr id="3" name="Freeform 3"/>
          <p:cNvSpPr/>
          <p:nvPr/>
        </p:nvSpPr>
        <p:spPr>
          <a:xfrm rot="9957305">
            <a:off x="13133285" y="4930532"/>
            <a:ext cx="3605762" cy="1105646"/>
          </a:xfrm>
          <a:custGeom>
            <a:avLst/>
            <a:gdLst/>
            <a:ahLst/>
            <a:cxnLst/>
            <a:rect l="l" t="t" r="r" b="b"/>
            <a:pathLst>
              <a:path w="3605762" h="1105646">
                <a:moveTo>
                  <a:pt x="0" y="0"/>
                </a:moveTo>
                <a:lnTo>
                  <a:pt x="3605762" y="0"/>
                </a:lnTo>
                <a:lnTo>
                  <a:pt x="3605762" y="1105646"/>
                </a:lnTo>
                <a:lnTo>
                  <a:pt x="0" y="1105646"/>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4" name="Freeform 4"/>
          <p:cNvSpPr/>
          <p:nvPr/>
        </p:nvSpPr>
        <p:spPr>
          <a:xfrm rot="336054">
            <a:off x="7698453" y="5052208"/>
            <a:ext cx="3152145" cy="1166294"/>
          </a:xfrm>
          <a:custGeom>
            <a:avLst/>
            <a:gdLst/>
            <a:ahLst/>
            <a:cxnLst/>
            <a:rect l="l" t="t" r="r" b="b"/>
            <a:pathLst>
              <a:path w="3152145" h="1166294">
                <a:moveTo>
                  <a:pt x="0" y="0"/>
                </a:moveTo>
                <a:lnTo>
                  <a:pt x="3152145" y="0"/>
                </a:lnTo>
                <a:lnTo>
                  <a:pt x="3152145" y="1166293"/>
                </a:lnTo>
                <a:lnTo>
                  <a:pt x="0" y="1166293"/>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grpSp>
        <p:nvGrpSpPr>
          <p:cNvPr id="5" name="Group 5"/>
          <p:cNvGrpSpPr>
            <a:grpSpLocks noChangeAspect="1"/>
          </p:cNvGrpSpPr>
          <p:nvPr/>
        </p:nvGrpSpPr>
        <p:grpSpPr>
          <a:xfrm>
            <a:off x="7520808" y="2268644"/>
            <a:ext cx="3322195" cy="3707014"/>
            <a:chOff x="0" y="0"/>
            <a:chExt cx="5678297" cy="6336030"/>
          </a:xfrm>
        </p:grpSpPr>
        <p:sp>
          <p:nvSpPr>
            <p:cNvPr id="6" name="Freeform 6"/>
            <p:cNvSpPr/>
            <p:nvPr/>
          </p:nvSpPr>
          <p:spPr>
            <a:xfrm>
              <a:off x="-82931" y="-11684"/>
              <a:ext cx="5938393" cy="6358256"/>
            </a:xfrm>
            <a:custGeom>
              <a:avLst/>
              <a:gdLst/>
              <a:ahLst/>
              <a:cxnLst/>
              <a:rect l="l" t="t" r="r" b="b"/>
              <a:pathLst>
                <a:path w="5938393" h="6358256">
                  <a:moveTo>
                    <a:pt x="5522341" y="4721987"/>
                  </a:moveTo>
                  <a:cubicBezTo>
                    <a:pt x="5446141" y="4828286"/>
                    <a:pt x="5429885" y="4863465"/>
                    <a:pt x="5318506" y="4855845"/>
                  </a:cubicBezTo>
                  <a:cubicBezTo>
                    <a:pt x="5319522" y="4874641"/>
                    <a:pt x="5335524" y="4886071"/>
                    <a:pt x="5309108" y="4890389"/>
                  </a:cubicBezTo>
                  <a:cubicBezTo>
                    <a:pt x="5285105" y="4945634"/>
                    <a:pt x="5181981" y="4875149"/>
                    <a:pt x="5195951" y="5024501"/>
                  </a:cubicBezTo>
                  <a:cubicBezTo>
                    <a:pt x="5134229" y="5014214"/>
                    <a:pt x="5063363" y="5116576"/>
                    <a:pt x="4972304" y="5124831"/>
                  </a:cubicBezTo>
                  <a:cubicBezTo>
                    <a:pt x="4896739" y="5108321"/>
                    <a:pt x="5124196" y="5162550"/>
                    <a:pt x="4644009" y="5248656"/>
                  </a:cubicBezTo>
                  <a:cubicBezTo>
                    <a:pt x="4648708" y="5282565"/>
                    <a:pt x="4515485" y="5174869"/>
                    <a:pt x="4552823" y="5222367"/>
                  </a:cubicBezTo>
                  <a:cubicBezTo>
                    <a:pt x="4467098" y="5196967"/>
                    <a:pt x="4500245" y="5326380"/>
                    <a:pt x="4398518" y="5230241"/>
                  </a:cubicBezTo>
                  <a:cubicBezTo>
                    <a:pt x="4304411" y="5295265"/>
                    <a:pt x="4203700" y="5284470"/>
                    <a:pt x="4002024" y="5332857"/>
                  </a:cubicBezTo>
                  <a:cubicBezTo>
                    <a:pt x="3968877" y="5394325"/>
                    <a:pt x="3977386" y="5344414"/>
                    <a:pt x="3810381" y="5431282"/>
                  </a:cubicBezTo>
                  <a:cubicBezTo>
                    <a:pt x="3826891" y="5356606"/>
                    <a:pt x="3701034" y="5461127"/>
                    <a:pt x="3696843" y="5463159"/>
                  </a:cubicBezTo>
                  <a:cubicBezTo>
                    <a:pt x="3576447" y="5495798"/>
                    <a:pt x="3623056" y="5626735"/>
                    <a:pt x="3490468" y="5630037"/>
                  </a:cubicBezTo>
                  <a:cubicBezTo>
                    <a:pt x="3466338" y="5574030"/>
                    <a:pt x="3469513" y="5664835"/>
                    <a:pt x="3412490" y="5616575"/>
                  </a:cubicBezTo>
                  <a:cubicBezTo>
                    <a:pt x="3410458" y="5619750"/>
                    <a:pt x="3394075" y="5664454"/>
                    <a:pt x="3313430" y="5673090"/>
                  </a:cubicBezTo>
                  <a:cubicBezTo>
                    <a:pt x="3299587" y="5683885"/>
                    <a:pt x="3253740" y="5804916"/>
                    <a:pt x="3180842" y="5760339"/>
                  </a:cubicBezTo>
                  <a:cubicBezTo>
                    <a:pt x="3149600" y="5828030"/>
                    <a:pt x="3189859" y="5824601"/>
                    <a:pt x="3106928" y="5789041"/>
                  </a:cubicBezTo>
                  <a:cubicBezTo>
                    <a:pt x="3071114" y="5771134"/>
                    <a:pt x="3036697" y="5855970"/>
                    <a:pt x="2982595" y="5846445"/>
                  </a:cubicBezTo>
                  <a:cubicBezTo>
                    <a:pt x="2965577" y="5839968"/>
                    <a:pt x="2889885" y="5805043"/>
                    <a:pt x="2823718" y="5834380"/>
                  </a:cubicBezTo>
                  <a:cubicBezTo>
                    <a:pt x="2827782" y="5855335"/>
                    <a:pt x="2752598" y="5819267"/>
                    <a:pt x="2724785" y="5893943"/>
                  </a:cubicBezTo>
                  <a:cubicBezTo>
                    <a:pt x="2668905" y="5851906"/>
                    <a:pt x="2762631" y="5855208"/>
                    <a:pt x="2618486" y="5876925"/>
                  </a:cubicBezTo>
                  <a:cubicBezTo>
                    <a:pt x="2623058" y="5847969"/>
                    <a:pt x="2555113" y="6012688"/>
                    <a:pt x="2439416" y="6001258"/>
                  </a:cubicBezTo>
                  <a:cubicBezTo>
                    <a:pt x="2384806" y="6023102"/>
                    <a:pt x="2264537" y="5937377"/>
                    <a:pt x="2210562" y="6047232"/>
                  </a:cubicBezTo>
                  <a:cubicBezTo>
                    <a:pt x="2215896" y="6017006"/>
                    <a:pt x="2133219" y="5935853"/>
                    <a:pt x="1963801" y="5988939"/>
                  </a:cubicBezTo>
                  <a:cubicBezTo>
                    <a:pt x="1862582" y="6067171"/>
                    <a:pt x="1789684" y="5874512"/>
                    <a:pt x="1517777" y="6056884"/>
                  </a:cubicBezTo>
                  <a:cubicBezTo>
                    <a:pt x="1440434" y="6109463"/>
                    <a:pt x="1359154" y="6112256"/>
                    <a:pt x="1249553" y="6180075"/>
                  </a:cubicBezTo>
                  <a:cubicBezTo>
                    <a:pt x="1186180" y="6235954"/>
                    <a:pt x="996315" y="6358256"/>
                    <a:pt x="911098" y="6290310"/>
                  </a:cubicBezTo>
                  <a:cubicBezTo>
                    <a:pt x="818134" y="6316600"/>
                    <a:pt x="807593" y="6252845"/>
                    <a:pt x="734187" y="6226176"/>
                  </a:cubicBezTo>
                  <a:cubicBezTo>
                    <a:pt x="647446" y="6290819"/>
                    <a:pt x="539623" y="6225160"/>
                    <a:pt x="416179" y="6347715"/>
                  </a:cubicBezTo>
                  <a:cubicBezTo>
                    <a:pt x="358775" y="6316854"/>
                    <a:pt x="230759" y="6339206"/>
                    <a:pt x="111252" y="6320537"/>
                  </a:cubicBezTo>
                  <a:cubicBezTo>
                    <a:pt x="63500" y="4554347"/>
                    <a:pt x="106172" y="2072005"/>
                    <a:pt x="99060" y="57912"/>
                  </a:cubicBezTo>
                  <a:cubicBezTo>
                    <a:pt x="0" y="0"/>
                    <a:pt x="387350" y="26924"/>
                    <a:pt x="485648" y="28448"/>
                  </a:cubicBezTo>
                  <a:cubicBezTo>
                    <a:pt x="832993" y="22479"/>
                    <a:pt x="1213739" y="20320"/>
                    <a:pt x="1592834" y="28321"/>
                  </a:cubicBezTo>
                  <a:cubicBezTo>
                    <a:pt x="2881122" y="6858"/>
                    <a:pt x="4462018" y="51181"/>
                    <a:pt x="5709793" y="11684"/>
                  </a:cubicBezTo>
                  <a:cubicBezTo>
                    <a:pt x="5819775" y="1368298"/>
                    <a:pt x="5671185" y="2970403"/>
                    <a:pt x="5761228" y="4349877"/>
                  </a:cubicBezTo>
                  <a:cubicBezTo>
                    <a:pt x="5636133" y="4620260"/>
                    <a:pt x="5938393" y="4553331"/>
                    <a:pt x="5522341" y="4721987"/>
                  </a:cubicBez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grpSp>
      <p:sp>
        <p:nvSpPr>
          <p:cNvPr id="7" name="Freeform 7"/>
          <p:cNvSpPr/>
          <p:nvPr/>
        </p:nvSpPr>
        <p:spPr>
          <a:xfrm rot="-1240863">
            <a:off x="1389603" y="3069556"/>
            <a:ext cx="4486274" cy="5981699"/>
          </a:xfrm>
          <a:custGeom>
            <a:avLst/>
            <a:gdLst/>
            <a:ahLst/>
            <a:cxnLst/>
            <a:rect l="l" t="t" r="r" b="b"/>
            <a:pathLst>
              <a:path w="4486274" h="5981699">
                <a:moveTo>
                  <a:pt x="0" y="0"/>
                </a:moveTo>
                <a:lnTo>
                  <a:pt x="4486274" y="0"/>
                </a:lnTo>
                <a:lnTo>
                  <a:pt x="4486274" y="5981699"/>
                </a:lnTo>
                <a:lnTo>
                  <a:pt x="0" y="5981699"/>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sp>
        <p:nvSpPr>
          <p:cNvPr id="8" name="Freeform 8"/>
          <p:cNvSpPr/>
          <p:nvPr/>
        </p:nvSpPr>
        <p:spPr>
          <a:xfrm rot="990064">
            <a:off x="12370142" y="4051140"/>
            <a:ext cx="5132049" cy="3849037"/>
          </a:xfrm>
          <a:custGeom>
            <a:avLst/>
            <a:gdLst/>
            <a:ahLst/>
            <a:cxnLst/>
            <a:rect l="l" t="t" r="r" b="b"/>
            <a:pathLst>
              <a:path w="5132049" h="3849037">
                <a:moveTo>
                  <a:pt x="0" y="0"/>
                </a:moveTo>
                <a:lnTo>
                  <a:pt x="5132049" y="0"/>
                </a:lnTo>
                <a:lnTo>
                  <a:pt x="5132049" y="3849037"/>
                </a:lnTo>
                <a:lnTo>
                  <a:pt x="0" y="3849037"/>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a:p>
        </p:txBody>
      </p:sp>
      <p:sp>
        <p:nvSpPr>
          <p:cNvPr id="9" name="Freeform 9"/>
          <p:cNvSpPr/>
          <p:nvPr/>
        </p:nvSpPr>
        <p:spPr>
          <a:xfrm>
            <a:off x="7225746" y="2470085"/>
            <a:ext cx="4264474" cy="6330539"/>
          </a:xfrm>
          <a:custGeom>
            <a:avLst/>
            <a:gdLst/>
            <a:ahLst/>
            <a:cxnLst/>
            <a:rect l="l" t="t" r="r" b="b"/>
            <a:pathLst>
              <a:path w="4264474" h="6330539">
                <a:moveTo>
                  <a:pt x="0" y="0"/>
                </a:moveTo>
                <a:lnTo>
                  <a:pt x="4264474" y="0"/>
                </a:lnTo>
                <a:lnTo>
                  <a:pt x="4264474" y="6330539"/>
                </a:lnTo>
                <a:lnTo>
                  <a:pt x="0" y="6330539"/>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sp>
        <p:nvSpPr>
          <p:cNvPr id="2" name="Freeform 2"/>
          <p:cNvSpPr/>
          <p:nvPr/>
        </p:nvSpPr>
        <p:spPr>
          <a:xfrm>
            <a:off x="520825" y="2019231"/>
            <a:ext cx="4882972" cy="3662229"/>
          </a:xfrm>
          <a:custGeom>
            <a:avLst/>
            <a:gdLst/>
            <a:ahLst/>
            <a:cxnLst/>
            <a:rect l="l" t="t" r="r" b="b"/>
            <a:pathLst>
              <a:path w="4882972" h="3662229">
                <a:moveTo>
                  <a:pt x="0" y="0"/>
                </a:moveTo>
                <a:lnTo>
                  <a:pt x="4882972" y="0"/>
                </a:lnTo>
                <a:lnTo>
                  <a:pt x="4882972" y="3662229"/>
                </a:lnTo>
                <a:lnTo>
                  <a:pt x="0" y="3662229"/>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3" name="Freeform 3"/>
          <p:cNvSpPr/>
          <p:nvPr/>
        </p:nvSpPr>
        <p:spPr>
          <a:xfrm>
            <a:off x="4796658" y="3850345"/>
            <a:ext cx="6616380" cy="4958957"/>
          </a:xfrm>
          <a:custGeom>
            <a:avLst/>
            <a:gdLst/>
            <a:ahLst/>
            <a:cxnLst/>
            <a:rect l="l" t="t" r="r" b="b"/>
            <a:pathLst>
              <a:path w="6616380" h="4958957">
                <a:moveTo>
                  <a:pt x="0" y="0"/>
                </a:moveTo>
                <a:lnTo>
                  <a:pt x="6616380" y="0"/>
                </a:lnTo>
                <a:lnTo>
                  <a:pt x="6616380" y="4958957"/>
                </a:lnTo>
                <a:lnTo>
                  <a:pt x="0" y="4958957"/>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
        <p:nvSpPr>
          <p:cNvPr id="4" name="Freeform 4"/>
          <p:cNvSpPr/>
          <p:nvPr/>
        </p:nvSpPr>
        <p:spPr>
          <a:xfrm>
            <a:off x="10924697" y="5467810"/>
            <a:ext cx="5705643" cy="4279232"/>
          </a:xfrm>
          <a:custGeom>
            <a:avLst/>
            <a:gdLst/>
            <a:ahLst/>
            <a:cxnLst/>
            <a:rect l="l" t="t" r="r" b="b"/>
            <a:pathLst>
              <a:path w="5705643" h="4279232">
                <a:moveTo>
                  <a:pt x="0" y="0"/>
                </a:moveTo>
                <a:lnTo>
                  <a:pt x="5705643" y="0"/>
                </a:lnTo>
                <a:lnTo>
                  <a:pt x="5705643" y="4279232"/>
                </a:lnTo>
                <a:lnTo>
                  <a:pt x="0" y="4279232"/>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TextBox 5"/>
          <p:cNvSpPr txBox="1"/>
          <p:nvPr/>
        </p:nvSpPr>
        <p:spPr>
          <a:xfrm rot="810384">
            <a:off x="4285265" y="1727361"/>
            <a:ext cx="13229581" cy="2226550"/>
          </a:xfrm>
          <a:prstGeom prst="rect">
            <a:avLst/>
          </a:prstGeom>
        </p:spPr>
        <p:txBody>
          <a:bodyPr lIns="0" tIns="0" rIns="0" bIns="0" rtlCol="0" anchor="t">
            <a:spAutoFit/>
          </a:bodyPr>
          <a:lstStyle/>
          <a:p>
            <a:pPr algn="ctr">
              <a:lnSpc>
                <a:spcPts val="8462"/>
              </a:lnSpc>
            </a:pPr>
            <a:r>
              <a:rPr lang="en-US" sz="9099">
                <a:solidFill>
                  <a:srgbClr val="FFFFFF"/>
                </a:solidFill>
                <a:latin typeface="Asap Condensed Bold"/>
              </a:rPr>
              <a:t>Gain Independence and self reliance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sp>
        <p:nvSpPr>
          <p:cNvPr id="2" name="Freeform 2"/>
          <p:cNvSpPr/>
          <p:nvPr/>
        </p:nvSpPr>
        <p:spPr>
          <a:xfrm rot="9957305">
            <a:off x="13133285" y="4930532"/>
            <a:ext cx="3605762" cy="1105646"/>
          </a:xfrm>
          <a:custGeom>
            <a:avLst/>
            <a:gdLst/>
            <a:ahLst/>
            <a:cxnLst/>
            <a:rect l="l" t="t" r="r" b="b"/>
            <a:pathLst>
              <a:path w="3605762" h="1105646">
                <a:moveTo>
                  <a:pt x="0" y="0"/>
                </a:moveTo>
                <a:lnTo>
                  <a:pt x="3605762" y="0"/>
                </a:lnTo>
                <a:lnTo>
                  <a:pt x="3605762" y="1105646"/>
                </a:lnTo>
                <a:lnTo>
                  <a:pt x="0" y="1105646"/>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3" name="Freeform 3"/>
          <p:cNvSpPr/>
          <p:nvPr/>
        </p:nvSpPr>
        <p:spPr>
          <a:xfrm rot="336054">
            <a:off x="7698453" y="5052208"/>
            <a:ext cx="3152145" cy="1166294"/>
          </a:xfrm>
          <a:custGeom>
            <a:avLst/>
            <a:gdLst/>
            <a:ahLst/>
            <a:cxnLst/>
            <a:rect l="l" t="t" r="r" b="b"/>
            <a:pathLst>
              <a:path w="3152145" h="1166294">
                <a:moveTo>
                  <a:pt x="0" y="0"/>
                </a:moveTo>
                <a:lnTo>
                  <a:pt x="3152145" y="0"/>
                </a:lnTo>
                <a:lnTo>
                  <a:pt x="3152145" y="1166293"/>
                </a:lnTo>
                <a:lnTo>
                  <a:pt x="0" y="1166293"/>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grpSp>
        <p:nvGrpSpPr>
          <p:cNvPr id="4" name="Group 4"/>
          <p:cNvGrpSpPr>
            <a:grpSpLocks noChangeAspect="1"/>
          </p:cNvGrpSpPr>
          <p:nvPr/>
        </p:nvGrpSpPr>
        <p:grpSpPr>
          <a:xfrm>
            <a:off x="7520808" y="2268644"/>
            <a:ext cx="3322195" cy="3707014"/>
            <a:chOff x="0" y="0"/>
            <a:chExt cx="5678297" cy="6336030"/>
          </a:xfrm>
        </p:grpSpPr>
        <p:sp>
          <p:nvSpPr>
            <p:cNvPr id="5" name="Freeform 5"/>
            <p:cNvSpPr/>
            <p:nvPr/>
          </p:nvSpPr>
          <p:spPr>
            <a:xfrm>
              <a:off x="-82931" y="-11684"/>
              <a:ext cx="5938393" cy="6358256"/>
            </a:xfrm>
            <a:custGeom>
              <a:avLst/>
              <a:gdLst/>
              <a:ahLst/>
              <a:cxnLst/>
              <a:rect l="l" t="t" r="r" b="b"/>
              <a:pathLst>
                <a:path w="5938393" h="6358256">
                  <a:moveTo>
                    <a:pt x="5522341" y="4721987"/>
                  </a:moveTo>
                  <a:cubicBezTo>
                    <a:pt x="5446141" y="4828286"/>
                    <a:pt x="5429885" y="4863465"/>
                    <a:pt x="5318506" y="4855845"/>
                  </a:cubicBezTo>
                  <a:cubicBezTo>
                    <a:pt x="5319522" y="4874641"/>
                    <a:pt x="5335524" y="4886071"/>
                    <a:pt x="5309108" y="4890389"/>
                  </a:cubicBezTo>
                  <a:cubicBezTo>
                    <a:pt x="5285105" y="4945634"/>
                    <a:pt x="5181981" y="4875149"/>
                    <a:pt x="5195951" y="5024501"/>
                  </a:cubicBezTo>
                  <a:cubicBezTo>
                    <a:pt x="5134229" y="5014214"/>
                    <a:pt x="5063363" y="5116576"/>
                    <a:pt x="4972304" y="5124831"/>
                  </a:cubicBezTo>
                  <a:cubicBezTo>
                    <a:pt x="4896739" y="5108321"/>
                    <a:pt x="5124196" y="5162550"/>
                    <a:pt x="4644009" y="5248656"/>
                  </a:cubicBezTo>
                  <a:cubicBezTo>
                    <a:pt x="4648708" y="5282565"/>
                    <a:pt x="4515485" y="5174869"/>
                    <a:pt x="4552823" y="5222367"/>
                  </a:cubicBezTo>
                  <a:cubicBezTo>
                    <a:pt x="4467098" y="5196967"/>
                    <a:pt x="4500245" y="5326380"/>
                    <a:pt x="4398518" y="5230241"/>
                  </a:cubicBezTo>
                  <a:cubicBezTo>
                    <a:pt x="4304411" y="5295265"/>
                    <a:pt x="4203700" y="5284470"/>
                    <a:pt x="4002024" y="5332857"/>
                  </a:cubicBezTo>
                  <a:cubicBezTo>
                    <a:pt x="3968877" y="5394325"/>
                    <a:pt x="3977386" y="5344414"/>
                    <a:pt x="3810381" y="5431282"/>
                  </a:cubicBezTo>
                  <a:cubicBezTo>
                    <a:pt x="3826891" y="5356606"/>
                    <a:pt x="3701034" y="5461127"/>
                    <a:pt x="3696843" y="5463159"/>
                  </a:cubicBezTo>
                  <a:cubicBezTo>
                    <a:pt x="3576447" y="5495798"/>
                    <a:pt x="3623056" y="5626735"/>
                    <a:pt x="3490468" y="5630037"/>
                  </a:cubicBezTo>
                  <a:cubicBezTo>
                    <a:pt x="3466338" y="5574030"/>
                    <a:pt x="3469513" y="5664835"/>
                    <a:pt x="3412490" y="5616575"/>
                  </a:cubicBezTo>
                  <a:cubicBezTo>
                    <a:pt x="3410458" y="5619750"/>
                    <a:pt x="3394075" y="5664454"/>
                    <a:pt x="3313430" y="5673090"/>
                  </a:cubicBezTo>
                  <a:cubicBezTo>
                    <a:pt x="3299587" y="5683885"/>
                    <a:pt x="3253740" y="5804916"/>
                    <a:pt x="3180842" y="5760339"/>
                  </a:cubicBezTo>
                  <a:cubicBezTo>
                    <a:pt x="3149600" y="5828030"/>
                    <a:pt x="3189859" y="5824601"/>
                    <a:pt x="3106928" y="5789041"/>
                  </a:cubicBezTo>
                  <a:cubicBezTo>
                    <a:pt x="3071114" y="5771134"/>
                    <a:pt x="3036697" y="5855970"/>
                    <a:pt x="2982595" y="5846445"/>
                  </a:cubicBezTo>
                  <a:cubicBezTo>
                    <a:pt x="2965577" y="5839968"/>
                    <a:pt x="2889885" y="5805043"/>
                    <a:pt x="2823718" y="5834380"/>
                  </a:cubicBezTo>
                  <a:cubicBezTo>
                    <a:pt x="2827782" y="5855335"/>
                    <a:pt x="2752598" y="5819267"/>
                    <a:pt x="2724785" y="5893943"/>
                  </a:cubicBezTo>
                  <a:cubicBezTo>
                    <a:pt x="2668905" y="5851906"/>
                    <a:pt x="2762631" y="5855208"/>
                    <a:pt x="2618486" y="5876925"/>
                  </a:cubicBezTo>
                  <a:cubicBezTo>
                    <a:pt x="2623058" y="5847969"/>
                    <a:pt x="2555113" y="6012688"/>
                    <a:pt x="2439416" y="6001258"/>
                  </a:cubicBezTo>
                  <a:cubicBezTo>
                    <a:pt x="2384806" y="6023102"/>
                    <a:pt x="2264537" y="5937377"/>
                    <a:pt x="2210562" y="6047232"/>
                  </a:cubicBezTo>
                  <a:cubicBezTo>
                    <a:pt x="2215896" y="6017006"/>
                    <a:pt x="2133219" y="5935853"/>
                    <a:pt x="1963801" y="5988939"/>
                  </a:cubicBezTo>
                  <a:cubicBezTo>
                    <a:pt x="1862582" y="6067171"/>
                    <a:pt x="1789684" y="5874512"/>
                    <a:pt x="1517777" y="6056884"/>
                  </a:cubicBezTo>
                  <a:cubicBezTo>
                    <a:pt x="1440434" y="6109463"/>
                    <a:pt x="1359154" y="6112256"/>
                    <a:pt x="1249553" y="6180075"/>
                  </a:cubicBezTo>
                  <a:cubicBezTo>
                    <a:pt x="1186180" y="6235954"/>
                    <a:pt x="996315" y="6358256"/>
                    <a:pt x="911098" y="6290310"/>
                  </a:cubicBezTo>
                  <a:cubicBezTo>
                    <a:pt x="818134" y="6316600"/>
                    <a:pt x="807593" y="6252845"/>
                    <a:pt x="734187" y="6226176"/>
                  </a:cubicBezTo>
                  <a:cubicBezTo>
                    <a:pt x="647446" y="6290819"/>
                    <a:pt x="539623" y="6225160"/>
                    <a:pt x="416179" y="6347715"/>
                  </a:cubicBezTo>
                  <a:cubicBezTo>
                    <a:pt x="358775" y="6316854"/>
                    <a:pt x="230759" y="6339206"/>
                    <a:pt x="111252" y="6320537"/>
                  </a:cubicBezTo>
                  <a:cubicBezTo>
                    <a:pt x="63500" y="4554347"/>
                    <a:pt x="106172" y="2072005"/>
                    <a:pt x="99060" y="57912"/>
                  </a:cubicBezTo>
                  <a:cubicBezTo>
                    <a:pt x="0" y="0"/>
                    <a:pt x="387350" y="26924"/>
                    <a:pt x="485648" y="28448"/>
                  </a:cubicBezTo>
                  <a:cubicBezTo>
                    <a:pt x="832993" y="22479"/>
                    <a:pt x="1213739" y="20320"/>
                    <a:pt x="1592834" y="28321"/>
                  </a:cubicBezTo>
                  <a:cubicBezTo>
                    <a:pt x="2881122" y="6858"/>
                    <a:pt x="4462018" y="51181"/>
                    <a:pt x="5709793" y="11684"/>
                  </a:cubicBezTo>
                  <a:cubicBezTo>
                    <a:pt x="5819775" y="1368298"/>
                    <a:pt x="5671185" y="2970403"/>
                    <a:pt x="5761228" y="4349877"/>
                  </a:cubicBezTo>
                  <a:cubicBezTo>
                    <a:pt x="5636133" y="4620260"/>
                    <a:pt x="5938393" y="4553331"/>
                    <a:pt x="5522341" y="4721987"/>
                  </a:cubicBez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grpSp>
      <p:sp>
        <p:nvSpPr>
          <p:cNvPr id="6" name="Freeform 6"/>
          <p:cNvSpPr/>
          <p:nvPr/>
        </p:nvSpPr>
        <p:spPr>
          <a:xfrm>
            <a:off x="7055060" y="2358247"/>
            <a:ext cx="4177880" cy="5570506"/>
          </a:xfrm>
          <a:custGeom>
            <a:avLst/>
            <a:gdLst/>
            <a:ahLst/>
            <a:cxnLst/>
            <a:rect l="l" t="t" r="r" b="b"/>
            <a:pathLst>
              <a:path w="4177880" h="5570506">
                <a:moveTo>
                  <a:pt x="0" y="0"/>
                </a:moveTo>
                <a:lnTo>
                  <a:pt x="4177880" y="0"/>
                </a:lnTo>
                <a:lnTo>
                  <a:pt x="4177880" y="5570506"/>
                </a:lnTo>
                <a:lnTo>
                  <a:pt x="0" y="5570506"/>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sp>
        <p:nvSpPr>
          <p:cNvPr id="7" name="Freeform 7"/>
          <p:cNvSpPr/>
          <p:nvPr/>
        </p:nvSpPr>
        <p:spPr>
          <a:xfrm>
            <a:off x="1028700" y="3022002"/>
            <a:ext cx="5657329" cy="4242997"/>
          </a:xfrm>
          <a:custGeom>
            <a:avLst/>
            <a:gdLst/>
            <a:ahLst/>
            <a:cxnLst/>
            <a:rect l="l" t="t" r="r" b="b"/>
            <a:pathLst>
              <a:path w="5657329" h="4242997">
                <a:moveTo>
                  <a:pt x="0" y="0"/>
                </a:moveTo>
                <a:lnTo>
                  <a:pt x="5657329" y="0"/>
                </a:lnTo>
                <a:lnTo>
                  <a:pt x="5657329" y="4242996"/>
                </a:lnTo>
                <a:lnTo>
                  <a:pt x="0" y="4242996"/>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a:p>
        </p:txBody>
      </p:sp>
      <p:sp>
        <p:nvSpPr>
          <p:cNvPr id="8" name="Freeform 8"/>
          <p:cNvSpPr/>
          <p:nvPr/>
        </p:nvSpPr>
        <p:spPr>
          <a:xfrm>
            <a:off x="11604415" y="3022002"/>
            <a:ext cx="5214897" cy="4313363"/>
          </a:xfrm>
          <a:custGeom>
            <a:avLst/>
            <a:gdLst/>
            <a:ahLst/>
            <a:cxnLst/>
            <a:rect l="l" t="t" r="r" b="b"/>
            <a:pathLst>
              <a:path w="5214897" h="4313363">
                <a:moveTo>
                  <a:pt x="0" y="0"/>
                </a:moveTo>
                <a:lnTo>
                  <a:pt x="5214897" y="0"/>
                </a:lnTo>
                <a:lnTo>
                  <a:pt x="5214897" y="4313363"/>
                </a:lnTo>
                <a:lnTo>
                  <a:pt x="0" y="4313363"/>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a:p>
        </p:txBody>
      </p:sp>
      <p:sp>
        <p:nvSpPr>
          <p:cNvPr id="9" name="TextBox 9"/>
          <p:cNvSpPr txBox="1"/>
          <p:nvPr/>
        </p:nvSpPr>
        <p:spPr>
          <a:xfrm>
            <a:off x="1941846" y="1030711"/>
            <a:ext cx="14609365" cy="1159750"/>
          </a:xfrm>
          <a:prstGeom prst="rect">
            <a:avLst/>
          </a:prstGeom>
        </p:spPr>
        <p:txBody>
          <a:bodyPr lIns="0" tIns="0" rIns="0" bIns="0" rtlCol="0" anchor="t">
            <a:spAutoFit/>
          </a:bodyPr>
          <a:lstStyle/>
          <a:p>
            <a:pPr algn="ctr">
              <a:lnSpc>
                <a:spcPts val="8462"/>
              </a:lnSpc>
            </a:pPr>
            <a:r>
              <a:rPr lang="en-US" sz="9099">
                <a:solidFill>
                  <a:srgbClr val="FFFFFF"/>
                </a:solidFill>
                <a:latin typeface="Asap Condensed Bold"/>
              </a:rPr>
              <a:t>To overcome challenges</a:t>
            </a:r>
          </a:p>
        </p:txBody>
      </p:sp>
      <p:sp>
        <p:nvSpPr>
          <p:cNvPr id="10" name="TextBox 10"/>
          <p:cNvSpPr txBox="1"/>
          <p:nvPr/>
        </p:nvSpPr>
        <p:spPr>
          <a:xfrm>
            <a:off x="2209948" y="8947785"/>
            <a:ext cx="14609365" cy="1159750"/>
          </a:xfrm>
          <a:prstGeom prst="rect">
            <a:avLst/>
          </a:prstGeom>
        </p:spPr>
        <p:txBody>
          <a:bodyPr lIns="0" tIns="0" rIns="0" bIns="0" rtlCol="0" anchor="t">
            <a:spAutoFit/>
          </a:bodyPr>
          <a:lstStyle/>
          <a:p>
            <a:pPr algn="ctr">
              <a:lnSpc>
                <a:spcPts val="8462"/>
              </a:lnSpc>
            </a:pPr>
            <a:r>
              <a:rPr lang="en-US" sz="9099">
                <a:solidFill>
                  <a:srgbClr val="FFFFFF"/>
                </a:solidFill>
                <a:latin typeface="Asap Condensed Bold"/>
              </a:rPr>
              <a:t>and become more confident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sp>
        <p:nvSpPr>
          <p:cNvPr id="2" name="Freeform 2"/>
          <p:cNvSpPr/>
          <p:nvPr/>
        </p:nvSpPr>
        <p:spPr>
          <a:xfrm rot="1093205">
            <a:off x="12279705" y="-4274"/>
            <a:ext cx="4392844" cy="5857125"/>
          </a:xfrm>
          <a:custGeom>
            <a:avLst/>
            <a:gdLst/>
            <a:ahLst/>
            <a:cxnLst/>
            <a:rect l="l" t="t" r="r" b="b"/>
            <a:pathLst>
              <a:path w="4392844" h="5857125">
                <a:moveTo>
                  <a:pt x="0" y="0"/>
                </a:moveTo>
                <a:lnTo>
                  <a:pt x="4392843" y="0"/>
                </a:lnTo>
                <a:lnTo>
                  <a:pt x="4392843" y="5857125"/>
                </a:lnTo>
                <a:lnTo>
                  <a:pt x="0" y="5857125"/>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3" name="Freeform 3"/>
          <p:cNvSpPr/>
          <p:nvPr/>
        </p:nvSpPr>
        <p:spPr>
          <a:xfrm rot="-933283">
            <a:off x="6304664" y="322648"/>
            <a:ext cx="4454696" cy="5939595"/>
          </a:xfrm>
          <a:custGeom>
            <a:avLst/>
            <a:gdLst/>
            <a:ahLst/>
            <a:cxnLst/>
            <a:rect l="l" t="t" r="r" b="b"/>
            <a:pathLst>
              <a:path w="4454696" h="5939595">
                <a:moveTo>
                  <a:pt x="0" y="0"/>
                </a:moveTo>
                <a:lnTo>
                  <a:pt x="4454696" y="0"/>
                </a:lnTo>
                <a:lnTo>
                  <a:pt x="4454696" y="5939595"/>
                </a:lnTo>
                <a:lnTo>
                  <a:pt x="0" y="5939595"/>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
        <p:nvSpPr>
          <p:cNvPr id="4" name="Freeform 4"/>
          <p:cNvSpPr/>
          <p:nvPr/>
        </p:nvSpPr>
        <p:spPr>
          <a:xfrm>
            <a:off x="8532012" y="5428109"/>
            <a:ext cx="5982322" cy="4486741"/>
          </a:xfrm>
          <a:custGeom>
            <a:avLst/>
            <a:gdLst/>
            <a:ahLst/>
            <a:cxnLst/>
            <a:rect l="l" t="t" r="r" b="b"/>
            <a:pathLst>
              <a:path w="5982322" h="4486741">
                <a:moveTo>
                  <a:pt x="0" y="0"/>
                </a:moveTo>
                <a:lnTo>
                  <a:pt x="5982321" y="0"/>
                </a:lnTo>
                <a:lnTo>
                  <a:pt x="5982321" y="4486741"/>
                </a:lnTo>
                <a:lnTo>
                  <a:pt x="0" y="4486741"/>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TextBox 5"/>
          <p:cNvSpPr txBox="1"/>
          <p:nvPr/>
        </p:nvSpPr>
        <p:spPr>
          <a:xfrm>
            <a:off x="458602" y="1054072"/>
            <a:ext cx="5313101" cy="6389385"/>
          </a:xfrm>
          <a:prstGeom prst="rect">
            <a:avLst/>
          </a:prstGeom>
        </p:spPr>
        <p:txBody>
          <a:bodyPr lIns="0" tIns="0" rIns="0" bIns="0" rtlCol="0" anchor="t">
            <a:spAutoFit/>
          </a:bodyPr>
          <a:lstStyle/>
          <a:p>
            <a:pPr marL="0" lvl="0" indent="0" algn="l">
              <a:lnSpc>
                <a:spcPts val="10021"/>
              </a:lnSpc>
            </a:pPr>
            <a:r>
              <a:rPr lang="en-US" sz="9110">
                <a:solidFill>
                  <a:srgbClr val="FFF5F0"/>
                </a:solidFill>
                <a:latin typeface="Asap Condensed Bold"/>
              </a:rPr>
              <a:t>Acheive success and develope a positive attitude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5EBF6"/>
        </a:solidFill>
        <a:effectLst/>
      </p:bgPr>
    </p:bg>
    <p:spTree>
      <p:nvGrpSpPr>
        <p:cNvPr id="1" name=""/>
        <p:cNvGrpSpPr/>
        <p:nvPr/>
      </p:nvGrpSpPr>
      <p:grpSpPr>
        <a:xfrm>
          <a:off x="0" y="0"/>
          <a:ext cx="0" cy="0"/>
          <a:chOff x="0" y="0"/>
          <a:chExt cx="0" cy="0"/>
        </a:xfrm>
      </p:grpSpPr>
      <p:sp>
        <p:nvSpPr>
          <p:cNvPr id="2" name="Freeform 2"/>
          <p:cNvSpPr/>
          <p:nvPr/>
        </p:nvSpPr>
        <p:spPr>
          <a:xfrm>
            <a:off x="0" y="33686"/>
            <a:ext cx="17259300" cy="2214661"/>
          </a:xfrm>
          <a:custGeom>
            <a:avLst/>
            <a:gdLst/>
            <a:ahLst/>
            <a:cxnLst/>
            <a:rect l="l" t="t" r="r" b="b"/>
            <a:pathLst>
              <a:path w="17259300" h="2214661">
                <a:moveTo>
                  <a:pt x="0" y="0"/>
                </a:moveTo>
                <a:lnTo>
                  <a:pt x="17259300" y="0"/>
                </a:lnTo>
                <a:lnTo>
                  <a:pt x="17259300" y="2214661"/>
                </a:lnTo>
                <a:lnTo>
                  <a:pt x="0" y="2214661"/>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grpSp>
        <p:nvGrpSpPr>
          <p:cNvPr id="3" name="Group 3"/>
          <p:cNvGrpSpPr/>
          <p:nvPr/>
        </p:nvGrpSpPr>
        <p:grpSpPr>
          <a:xfrm>
            <a:off x="17749558" y="0"/>
            <a:ext cx="538442" cy="10287000"/>
            <a:chOff x="0" y="0"/>
            <a:chExt cx="141812" cy="2709333"/>
          </a:xfrm>
        </p:grpSpPr>
        <p:sp>
          <p:nvSpPr>
            <p:cNvPr id="4" name="Freeform 4"/>
            <p:cNvSpPr/>
            <p:nvPr/>
          </p:nvSpPr>
          <p:spPr>
            <a:xfrm>
              <a:off x="0" y="0"/>
              <a:ext cx="141812" cy="2709333"/>
            </a:xfrm>
            <a:custGeom>
              <a:avLst/>
              <a:gdLst/>
              <a:ahLst/>
              <a:cxnLst/>
              <a:rect l="l" t="t" r="r" b="b"/>
              <a:pathLst>
                <a:path w="141812" h="2709333">
                  <a:moveTo>
                    <a:pt x="0" y="0"/>
                  </a:moveTo>
                  <a:lnTo>
                    <a:pt x="141812" y="0"/>
                  </a:lnTo>
                  <a:lnTo>
                    <a:pt x="141812" y="2709333"/>
                  </a:lnTo>
                  <a:lnTo>
                    <a:pt x="0" y="2709333"/>
                  </a:lnTo>
                  <a:close/>
                </a:path>
              </a:pathLst>
            </a:custGeom>
            <a:solidFill>
              <a:srgbClr val="37C9EF"/>
            </a:solidFill>
          </p:spPr>
          <p:txBody>
            <a:bodyPr/>
            <a:lstStyle/>
            <a:p>
              <a:endParaRPr lang="en-GB"/>
            </a:p>
          </p:txBody>
        </p:sp>
        <p:sp>
          <p:nvSpPr>
            <p:cNvPr id="5" name="TextBox 5"/>
            <p:cNvSpPr txBox="1"/>
            <p:nvPr/>
          </p:nvSpPr>
          <p:spPr>
            <a:xfrm>
              <a:off x="0" y="-38100"/>
              <a:ext cx="141812" cy="2747433"/>
            </a:xfrm>
            <a:prstGeom prst="rect">
              <a:avLst/>
            </a:prstGeom>
          </p:spPr>
          <p:txBody>
            <a:bodyPr lIns="50800" tIns="50800" rIns="50800" bIns="50800" rtlCol="0" anchor="ctr"/>
            <a:lstStyle/>
            <a:p>
              <a:pPr algn="ctr">
                <a:lnSpc>
                  <a:spcPts val="2100"/>
                </a:lnSpc>
              </a:pPr>
              <a:endParaRPr/>
            </a:p>
          </p:txBody>
        </p:sp>
      </p:grpSp>
      <p:grpSp>
        <p:nvGrpSpPr>
          <p:cNvPr id="6" name="Group 6"/>
          <p:cNvGrpSpPr/>
          <p:nvPr/>
        </p:nvGrpSpPr>
        <p:grpSpPr>
          <a:xfrm>
            <a:off x="2234719" y="5143500"/>
            <a:ext cx="1502279" cy="1502279"/>
            <a:chOff x="0" y="0"/>
            <a:chExt cx="2003039" cy="2003039"/>
          </a:xfrm>
        </p:grpSpPr>
        <p:grpSp>
          <p:nvGrpSpPr>
            <p:cNvPr id="7" name="Group 7"/>
            <p:cNvGrpSpPr/>
            <p:nvPr/>
          </p:nvGrpSpPr>
          <p:grpSpPr>
            <a:xfrm>
              <a:off x="0" y="0"/>
              <a:ext cx="2003039" cy="200303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7C9EF"/>
              </a:solidFill>
            </p:spPr>
            <p:txBody>
              <a:bodyPr/>
              <a:lstStyle/>
              <a:p>
                <a:endParaRPr lang="en-GB"/>
              </a:p>
            </p:txBody>
          </p:sp>
          <p:sp>
            <p:nvSpPr>
              <p:cNvPr id="9" name="TextBox 9"/>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10" name="Freeform 10"/>
            <p:cNvSpPr/>
            <p:nvPr/>
          </p:nvSpPr>
          <p:spPr>
            <a:xfrm>
              <a:off x="567833" y="654571"/>
              <a:ext cx="867372" cy="693898"/>
            </a:xfrm>
            <a:custGeom>
              <a:avLst/>
              <a:gdLst/>
              <a:ahLst/>
              <a:cxnLst/>
              <a:rect l="l" t="t" r="r" b="b"/>
              <a:pathLst>
                <a:path w="867372" h="693898">
                  <a:moveTo>
                    <a:pt x="0" y="0"/>
                  </a:moveTo>
                  <a:lnTo>
                    <a:pt x="867373" y="0"/>
                  </a:lnTo>
                  <a:lnTo>
                    <a:pt x="867373" y="693897"/>
                  </a:lnTo>
                  <a:lnTo>
                    <a:pt x="0" y="693897"/>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11" name="Group 11"/>
          <p:cNvGrpSpPr/>
          <p:nvPr/>
        </p:nvGrpSpPr>
        <p:grpSpPr>
          <a:xfrm>
            <a:off x="8392860" y="5143500"/>
            <a:ext cx="1502279" cy="1502279"/>
            <a:chOff x="0" y="0"/>
            <a:chExt cx="2003039" cy="2003039"/>
          </a:xfrm>
        </p:grpSpPr>
        <p:grpSp>
          <p:nvGrpSpPr>
            <p:cNvPr id="12" name="Group 12"/>
            <p:cNvGrpSpPr/>
            <p:nvPr/>
          </p:nvGrpSpPr>
          <p:grpSpPr>
            <a:xfrm>
              <a:off x="0" y="0"/>
              <a:ext cx="2003039" cy="2003039"/>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7C9EF"/>
              </a:solidFill>
            </p:spPr>
            <p:txBody>
              <a:bodyPr/>
              <a:lstStyle/>
              <a:p>
                <a:endParaRPr lang="en-GB"/>
              </a:p>
            </p:txBody>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15" name="Freeform 15"/>
            <p:cNvSpPr/>
            <p:nvPr/>
          </p:nvSpPr>
          <p:spPr>
            <a:xfrm>
              <a:off x="567833" y="654571"/>
              <a:ext cx="867372" cy="693898"/>
            </a:xfrm>
            <a:custGeom>
              <a:avLst/>
              <a:gdLst/>
              <a:ahLst/>
              <a:cxnLst/>
              <a:rect l="l" t="t" r="r" b="b"/>
              <a:pathLst>
                <a:path w="867372" h="693898">
                  <a:moveTo>
                    <a:pt x="0" y="0"/>
                  </a:moveTo>
                  <a:lnTo>
                    <a:pt x="867373" y="0"/>
                  </a:lnTo>
                  <a:lnTo>
                    <a:pt x="867373" y="693897"/>
                  </a:lnTo>
                  <a:lnTo>
                    <a:pt x="0" y="693897"/>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16" name="Group 16"/>
          <p:cNvGrpSpPr/>
          <p:nvPr/>
        </p:nvGrpSpPr>
        <p:grpSpPr>
          <a:xfrm>
            <a:off x="13799417" y="5143500"/>
            <a:ext cx="1502279" cy="1502279"/>
            <a:chOff x="0" y="0"/>
            <a:chExt cx="2003039" cy="2003039"/>
          </a:xfrm>
        </p:grpSpPr>
        <p:grpSp>
          <p:nvGrpSpPr>
            <p:cNvPr id="17" name="Group 17"/>
            <p:cNvGrpSpPr/>
            <p:nvPr/>
          </p:nvGrpSpPr>
          <p:grpSpPr>
            <a:xfrm>
              <a:off x="0" y="0"/>
              <a:ext cx="2003039" cy="2003039"/>
              <a:chOff x="0" y="0"/>
              <a:chExt cx="812800" cy="812800"/>
            </a:xfrm>
          </p:grpSpPr>
          <p:sp>
            <p:nvSpPr>
              <p:cNvPr id="18" name="Freeform 1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7C9EF"/>
              </a:solidFill>
            </p:spPr>
            <p:txBody>
              <a:bodyPr/>
              <a:lstStyle/>
              <a:p>
                <a:endParaRPr lang="en-GB"/>
              </a:p>
            </p:txBody>
          </p:sp>
          <p:sp>
            <p:nvSpPr>
              <p:cNvPr id="19" name="TextBox 19"/>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20" name="Freeform 20"/>
            <p:cNvSpPr/>
            <p:nvPr/>
          </p:nvSpPr>
          <p:spPr>
            <a:xfrm>
              <a:off x="567833" y="654571"/>
              <a:ext cx="867372" cy="693898"/>
            </a:xfrm>
            <a:custGeom>
              <a:avLst/>
              <a:gdLst/>
              <a:ahLst/>
              <a:cxnLst/>
              <a:rect l="l" t="t" r="r" b="b"/>
              <a:pathLst>
                <a:path w="867372" h="693898">
                  <a:moveTo>
                    <a:pt x="0" y="0"/>
                  </a:moveTo>
                  <a:lnTo>
                    <a:pt x="867373" y="0"/>
                  </a:lnTo>
                  <a:lnTo>
                    <a:pt x="867373" y="693897"/>
                  </a:lnTo>
                  <a:lnTo>
                    <a:pt x="0" y="693897"/>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a:p>
          </p:txBody>
        </p:sp>
      </p:grpSp>
      <p:sp>
        <p:nvSpPr>
          <p:cNvPr id="21" name="Freeform 21"/>
          <p:cNvSpPr/>
          <p:nvPr/>
        </p:nvSpPr>
        <p:spPr>
          <a:xfrm>
            <a:off x="17259300" y="3750"/>
            <a:ext cx="1028700" cy="10283250"/>
          </a:xfrm>
          <a:custGeom>
            <a:avLst/>
            <a:gdLst/>
            <a:ahLst/>
            <a:cxnLst/>
            <a:rect l="l" t="t" r="r" b="b"/>
            <a:pathLst>
              <a:path w="1028700" h="10283250">
                <a:moveTo>
                  <a:pt x="0" y="0"/>
                </a:moveTo>
                <a:lnTo>
                  <a:pt x="1028700" y="0"/>
                </a:lnTo>
                <a:lnTo>
                  <a:pt x="1028700" y="10283250"/>
                </a:lnTo>
                <a:lnTo>
                  <a:pt x="0" y="10283250"/>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sp>
        <p:nvSpPr>
          <p:cNvPr id="22" name="Freeform 22"/>
          <p:cNvSpPr/>
          <p:nvPr/>
        </p:nvSpPr>
        <p:spPr>
          <a:xfrm>
            <a:off x="970961" y="2832139"/>
            <a:ext cx="4030685" cy="5374247"/>
          </a:xfrm>
          <a:custGeom>
            <a:avLst/>
            <a:gdLst/>
            <a:ahLst/>
            <a:cxnLst/>
            <a:rect l="l" t="t" r="r" b="b"/>
            <a:pathLst>
              <a:path w="4030685" h="5374247">
                <a:moveTo>
                  <a:pt x="0" y="0"/>
                </a:moveTo>
                <a:lnTo>
                  <a:pt x="4030685" y="0"/>
                </a:lnTo>
                <a:lnTo>
                  <a:pt x="4030685" y="5374247"/>
                </a:lnTo>
                <a:lnTo>
                  <a:pt x="0" y="5374247"/>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a:p>
        </p:txBody>
      </p:sp>
      <p:sp>
        <p:nvSpPr>
          <p:cNvPr id="23" name="Freeform 23"/>
          <p:cNvSpPr/>
          <p:nvPr/>
        </p:nvSpPr>
        <p:spPr>
          <a:xfrm>
            <a:off x="12505382" y="2832139"/>
            <a:ext cx="4090349" cy="5453798"/>
          </a:xfrm>
          <a:custGeom>
            <a:avLst/>
            <a:gdLst/>
            <a:ahLst/>
            <a:cxnLst/>
            <a:rect l="l" t="t" r="r" b="b"/>
            <a:pathLst>
              <a:path w="4090349" h="5453798">
                <a:moveTo>
                  <a:pt x="0" y="0"/>
                </a:moveTo>
                <a:lnTo>
                  <a:pt x="4090349" y="0"/>
                </a:lnTo>
                <a:lnTo>
                  <a:pt x="4090349" y="5453798"/>
                </a:lnTo>
                <a:lnTo>
                  <a:pt x="0" y="5453798"/>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a:p>
        </p:txBody>
      </p:sp>
      <p:sp>
        <p:nvSpPr>
          <p:cNvPr id="24" name="Freeform 24"/>
          <p:cNvSpPr/>
          <p:nvPr/>
        </p:nvSpPr>
        <p:spPr>
          <a:xfrm>
            <a:off x="6445253" y="3640478"/>
            <a:ext cx="5116161" cy="3837121"/>
          </a:xfrm>
          <a:custGeom>
            <a:avLst/>
            <a:gdLst/>
            <a:ahLst/>
            <a:cxnLst/>
            <a:rect l="l" t="t" r="r" b="b"/>
            <a:pathLst>
              <a:path w="5116161" h="3837121">
                <a:moveTo>
                  <a:pt x="0" y="0"/>
                </a:moveTo>
                <a:lnTo>
                  <a:pt x="5116161" y="0"/>
                </a:lnTo>
                <a:lnTo>
                  <a:pt x="5116161" y="3837121"/>
                </a:lnTo>
                <a:lnTo>
                  <a:pt x="0" y="3837121"/>
                </a:lnTo>
                <a:lnTo>
                  <a:pt x="0" y="0"/>
                </a:lnTo>
                <a:close/>
              </a:path>
            </a:pathLst>
          </a:custGeom>
          <a:blipFill>
            <a:blip r:embed="rId8" cstate="email">
              <a:extLst>
                <a:ext uri="{28A0092B-C50C-407E-A947-70E740481C1C}">
                  <a14:useLocalDpi xmlns:a14="http://schemas.microsoft.com/office/drawing/2010/main"/>
                </a:ext>
              </a:extLst>
            </a:blip>
            <a:stretch>
              <a:fillRect/>
            </a:stretch>
          </a:blipFill>
        </p:spPr>
        <p:txBody>
          <a:bodyPr/>
          <a:lstStyle/>
          <a:p>
            <a:endParaRPr lang="en-GB"/>
          </a:p>
        </p:txBody>
      </p:sp>
      <p:sp>
        <p:nvSpPr>
          <p:cNvPr id="25" name="TextBox 25"/>
          <p:cNvSpPr txBox="1"/>
          <p:nvPr/>
        </p:nvSpPr>
        <p:spPr>
          <a:xfrm>
            <a:off x="1707991" y="8584376"/>
            <a:ext cx="2555736" cy="1228090"/>
          </a:xfrm>
          <a:prstGeom prst="rect">
            <a:avLst/>
          </a:prstGeom>
        </p:spPr>
        <p:txBody>
          <a:bodyPr lIns="0" tIns="0" rIns="0" bIns="0" rtlCol="0" anchor="t">
            <a:spAutoFit/>
          </a:bodyPr>
          <a:lstStyle/>
          <a:p>
            <a:pPr marL="0" lvl="0" indent="0" algn="ctr">
              <a:lnSpc>
                <a:spcPts val="4939"/>
              </a:lnSpc>
            </a:pPr>
            <a:r>
              <a:rPr lang="en-US" sz="3799" dirty="0">
                <a:solidFill>
                  <a:srgbClr val="18427A"/>
                </a:solidFill>
                <a:latin typeface="Asap Condensed Bold"/>
              </a:rPr>
              <a:t>THROUGH ACTIVITIES</a:t>
            </a:r>
          </a:p>
        </p:txBody>
      </p:sp>
      <p:sp>
        <p:nvSpPr>
          <p:cNvPr id="26" name="TextBox 26"/>
          <p:cNvSpPr txBox="1"/>
          <p:nvPr/>
        </p:nvSpPr>
        <p:spPr>
          <a:xfrm>
            <a:off x="6726586" y="8620783"/>
            <a:ext cx="4834828" cy="1246833"/>
          </a:xfrm>
          <a:prstGeom prst="rect">
            <a:avLst/>
          </a:prstGeom>
        </p:spPr>
        <p:txBody>
          <a:bodyPr lIns="0" tIns="0" rIns="0" bIns="0" rtlCol="0" anchor="t">
            <a:spAutoFit/>
          </a:bodyPr>
          <a:lstStyle/>
          <a:p>
            <a:pPr marL="0" lvl="0" indent="0" algn="ctr">
              <a:lnSpc>
                <a:spcPts val="4971"/>
              </a:lnSpc>
            </a:pPr>
            <a:r>
              <a:rPr lang="en-US" sz="3824" dirty="0">
                <a:solidFill>
                  <a:srgbClr val="18427A"/>
                </a:solidFill>
                <a:latin typeface="Asap Condensed Bold"/>
              </a:rPr>
              <a:t>THROUGH A SHARED RESIDENTIAL EXPERIENCE</a:t>
            </a:r>
          </a:p>
        </p:txBody>
      </p:sp>
      <p:sp>
        <p:nvSpPr>
          <p:cNvPr id="27" name="TextBox 27"/>
          <p:cNvSpPr txBox="1"/>
          <p:nvPr/>
        </p:nvSpPr>
        <p:spPr>
          <a:xfrm>
            <a:off x="13816265" y="8149236"/>
            <a:ext cx="1877893" cy="1718380"/>
          </a:xfrm>
          <a:prstGeom prst="rect">
            <a:avLst/>
          </a:prstGeom>
        </p:spPr>
        <p:txBody>
          <a:bodyPr lIns="0" tIns="0" rIns="0" bIns="0" rtlCol="0" anchor="t">
            <a:spAutoFit/>
          </a:bodyPr>
          <a:lstStyle/>
          <a:p>
            <a:pPr algn="ctr">
              <a:lnSpc>
                <a:spcPts val="6833"/>
              </a:lnSpc>
            </a:pPr>
            <a:endParaRPr dirty="0"/>
          </a:p>
          <a:p>
            <a:pPr marL="0" lvl="0" indent="0" algn="ctr">
              <a:lnSpc>
                <a:spcPts val="6833"/>
              </a:lnSpc>
            </a:pPr>
            <a:r>
              <a:rPr lang="en-US" sz="5256" spc="205" dirty="0">
                <a:solidFill>
                  <a:srgbClr val="18427A"/>
                </a:solidFill>
                <a:latin typeface="Asap Condensed Bold"/>
              </a:rPr>
              <a:t>FUN </a:t>
            </a:r>
          </a:p>
        </p:txBody>
      </p:sp>
      <p:sp>
        <p:nvSpPr>
          <p:cNvPr id="28" name="TextBox 28"/>
          <p:cNvSpPr txBox="1"/>
          <p:nvPr/>
        </p:nvSpPr>
        <p:spPr>
          <a:xfrm>
            <a:off x="1409428" y="364927"/>
            <a:ext cx="4944185" cy="1569095"/>
          </a:xfrm>
          <a:prstGeom prst="rect">
            <a:avLst/>
          </a:prstGeom>
        </p:spPr>
        <p:txBody>
          <a:bodyPr lIns="0" tIns="0" rIns="0" bIns="0" rtlCol="0" anchor="t">
            <a:spAutoFit/>
          </a:bodyPr>
          <a:lstStyle/>
          <a:p>
            <a:pPr algn="ctr">
              <a:lnSpc>
                <a:spcPts val="12739"/>
              </a:lnSpc>
              <a:spcBef>
                <a:spcPct val="0"/>
              </a:spcBef>
            </a:pPr>
            <a:r>
              <a:rPr lang="en-US" sz="9099">
                <a:solidFill>
                  <a:srgbClr val="FFFFFF"/>
                </a:solidFill>
                <a:latin typeface="Asap Condensed Bold"/>
              </a:rPr>
              <a:t>HOW?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500" fill="hold"/>
                                        <p:tgtEl>
                                          <p:spTgt spid="26"/>
                                        </p:tgtEl>
                                        <p:attrNameLst>
                                          <p:attrName>ppt_x</p:attrName>
                                        </p:attrNameLst>
                                      </p:cBhvr>
                                      <p:tavLst>
                                        <p:tav tm="0">
                                          <p:val>
                                            <p:strVal val="#ppt_x"/>
                                          </p:val>
                                        </p:tav>
                                        <p:tav tm="100000">
                                          <p:val>
                                            <p:strVal val="#ppt_x"/>
                                          </p:val>
                                        </p:tav>
                                      </p:tavLst>
                                    </p:anim>
                                    <p:anim calcmode="lin" valueType="num">
                                      <p:cBhvr additive="base">
                                        <p:cTn id="2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ppt_x"/>
                                          </p:val>
                                        </p:tav>
                                        <p:tav tm="100000">
                                          <p:val>
                                            <p:strVal val="#ppt_x"/>
                                          </p:val>
                                        </p:tav>
                                      </p:tavLst>
                                    </p:anim>
                                    <p:anim calcmode="lin" valueType="num">
                                      <p:cBhvr additive="base">
                                        <p:cTn id="3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38" name="Rectangle 5137">
            <a:extLst>
              <a:ext uri="{FF2B5EF4-FFF2-40B4-BE49-F238E27FC236}">
                <a16:creationId xmlns:a16="http://schemas.microsoft.com/office/drawing/2014/main" id="{4AC6B390-BC59-4F1D-A0EE-D71A92F0A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1371600"/>
            <a:endParaRPr lang="en-US" sz="2700">
              <a:solidFill>
                <a:prstClr val="white"/>
              </a:solidFill>
              <a:latin typeface="Calibri" panose="020F0502020204030204"/>
            </a:endParaRPr>
          </a:p>
        </p:txBody>
      </p:sp>
      <p:sp>
        <p:nvSpPr>
          <p:cNvPr id="5140" name="Freeform: Shape 5139">
            <a:extLst>
              <a:ext uri="{FF2B5EF4-FFF2-40B4-BE49-F238E27FC236}">
                <a16:creationId xmlns:a16="http://schemas.microsoft.com/office/drawing/2014/main" id="{B6C60D79-16F1-4C4B-B7E3-7634E7069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78706" y="8229600"/>
            <a:ext cx="4009295" cy="20574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371600"/>
            <a:endParaRPr lang="en-US" sz="2700">
              <a:solidFill>
                <a:prstClr val="white"/>
              </a:solidFill>
              <a:latin typeface="Calibri" panose="020F0502020204030204"/>
            </a:endParaRPr>
          </a:p>
        </p:txBody>
      </p:sp>
      <p:pic>
        <p:nvPicPr>
          <p:cNvPr id="5122" name="Picture 2">
            <a:extLst>
              <a:ext uri="{FF2B5EF4-FFF2-40B4-BE49-F238E27FC236}">
                <a16:creationId xmlns:a16="http://schemas.microsoft.com/office/drawing/2014/main" id="{7A0F510B-1F8D-5333-6DFF-EE6BC2D9B29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621882" y="4091070"/>
            <a:ext cx="4742007" cy="2667378"/>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extLst>
            <a:ext uri="{909E8E84-426E-40DD-AFC4-6F175D3DCCD1}">
              <a14:hiddenFill xmlns:a14="http://schemas.microsoft.com/office/drawing/2010/main">
                <a:solidFill>
                  <a:srgbClr val="FFFFFF"/>
                </a:solidFill>
              </a14:hiddenFill>
            </a:ext>
          </a:extLst>
        </p:spPr>
      </p:pic>
      <p:sp>
        <p:nvSpPr>
          <p:cNvPr id="5142" name="Arc 5141">
            <a:extLst>
              <a:ext uri="{FF2B5EF4-FFF2-40B4-BE49-F238E27FC236}">
                <a16:creationId xmlns:a16="http://schemas.microsoft.com/office/drawing/2014/main" id="{426B127E-6498-4C77-9C9D-4553A5113B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03076" y="975241"/>
            <a:ext cx="4481849" cy="448184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algn="ctr" defTabSz="1371600">
              <a:defRPr/>
            </a:pPr>
            <a:endParaRPr lang="en-US" sz="2700">
              <a:solidFill>
                <a:srgbClr val="000000"/>
              </a:solidFill>
              <a:latin typeface="Calibri" panose="020F0502020204030204"/>
            </a:endParaRPr>
          </a:p>
        </p:txBody>
      </p:sp>
      <p:graphicFrame>
        <p:nvGraphicFramePr>
          <p:cNvPr id="5124" name="Content Placeholder 2">
            <a:extLst>
              <a:ext uri="{FF2B5EF4-FFF2-40B4-BE49-F238E27FC236}">
                <a16:creationId xmlns:a16="http://schemas.microsoft.com/office/drawing/2014/main" id="{4305D157-F694-9C9F-957C-1568C28AD66C}"/>
              </a:ext>
            </a:extLst>
          </p:cNvPr>
          <p:cNvGraphicFramePr>
            <a:graphicFrameLocks noGrp="1"/>
          </p:cNvGraphicFramePr>
          <p:nvPr>
            <p:ph idx="1"/>
            <p:extLst>
              <p:ext uri="{D42A27DB-BD31-4B8C-83A1-F6EECF244321}">
                <p14:modId xmlns:p14="http://schemas.microsoft.com/office/powerpoint/2010/main" val="2375898772"/>
              </p:ext>
            </p:extLst>
          </p:nvPr>
        </p:nvGraphicFramePr>
        <p:xfrm>
          <a:off x="579107" y="2116303"/>
          <a:ext cx="9806846" cy="70571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02227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grpSp>
        <p:nvGrpSpPr>
          <p:cNvPr id="2" name="Group 2"/>
          <p:cNvGrpSpPr/>
          <p:nvPr/>
        </p:nvGrpSpPr>
        <p:grpSpPr>
          <a:xfrm rot="-5400000">
            <a:off x="11392544" y="4154952"/>
            <a:ext cx="11958151" cy="1929323"/>
            <a:chOff x="0" y="0"/>
            <a:chExt cx="3149472" cy="508135"/>
          </a:xfrm>
        </p:grpSpPr>
        <p:sp>
          <p:nvSpPr>
            <p:cNvPr id="3" name="Freeform 3"/>
            <p:cNvSpPr/>
            <p:nvPr/>
          </p:nvSpPr>
          <p:spPr>
            <a:xfrm>
              <a:off x="0" y="0"/>
              <a:ext cx="3149472" cy="508135"/>
            </a:xfrm>
            <a:custGeom>
              <a:avLst/>
              <a:gdLst/>
              <a:ahLst/>
              <a:cxnLst/>
              <a:rect l="l" t="t" r="r" b="b"/>
              <a:pathLst>
                <a:path w="3149472" h="508135">
                  <a:moveTo>
                    <a:pt x="0" y="0"/>
                  </a:moveTo>
                  <a:lnTo>
                    <a:pt x="3149472" y="0"/>
                  </a:lnTo>
                  <a:lnTo>
                    <a:pt x="3149472" y="508135"/>
                  </a:lnTo>
                  <a:lnTo>
                    <a:pt x="0" y="508135"/>
                  </a:lnTo>
                  <a:close/>
                </a:path>
              </a:pathLst>
            </a:custGeom>
            <a:solidFill>
              <a:srgbClr val="145DA0"/>
            </a:solidFill>
          </p:spPr>
          <p:txBody>
            <a:bodyPr/>
            <a:lstStyle/>
            <a:p>
              <a:endParaRPr lang="en-GB"/>
            </a:p>
          </p:txBody>
        </p:sp>
        <p:sp>
          <p:nvSpPr>
            <p:cNvPr id="4" name="TextBox 4"/>
            <p:cNvSpPr txBox="1"/>
            <p:nvPr/>
          </p:nvSpPr>
          <p:spPr>
            <a:xfrm>
              <a:off x="0" y="-28575"/>
              <a:ext cx="3149472" cy="536710"/>
            </a:xfrm>
            <a:prstGeom prst="rect">
              <a:avLst/>
            </a:prstGeom>
          </p:spPr>
          <p:txBody>
            <a:bodyPr lIns="50800" tIns="50800" rIns="50800" bIns="50800" rtlCol="0" anchor="ctr"/>
            <a:lstStyle/>
            <a:p>
              <a:pPr algn="ctr">
                <a:lnSpc>
                  <a:spcPts val="2590"/>
                </a:lnSpc>
              </a:pPr>
              <a:endParaRPr/>
            </a:p>
          </p:txBody>
        </p:sp>
      </p:grpSp>
      <p:sp>
        <p:nvSpPr>
          <p:cNvPr id="5" name="Freeform 5"/>
          <p:cNvSpPr/>
          <p:nvPr/>
        </p:nvSpPr>
        <p:spPr>
          <a:xfrm>
            <a:off x="11208957" y="-1011147"/>
            <a:ext cx="2647750" cy="2647750"/>
          </a:xfrm>
          <a:custGeom>
            <a:avLst/>
            <a:gdLst/>
            <a:ahLst/>
            <a:cxnLst/>
            <a:rect l="l" t="t" r="r" b="b"/>
            <a:pathLst>
              <a:path w="2647750" h="2647750">
                <a:moveTo>
                  <a:pt x="0" y="0"/>
                </a:moveTo>
                <a:lnTo>
                  <a:pt x="2647750" y="0"/>
                </a:lnTo>
                <a:lnTo>
                  <a:pt x="2647750" y="2647750"/>
                </a:lnTo>
                <a:lnTo>
                  <a:pt x="0" y="2647750"/>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p>
            <a:endParaRPr lang="en-GB"/>
          </a:p>
        </p:txBody>
      </p:sp>
      <p:grpSp>
        <p:nvGrpSpPr>
          <p:cNvPr id="6" name="Group 6"/>
          <p:cNvGrpSpPr>
            <a:grpSpLocks noChangeAspect="1"/>
          </p:cNvGrpSpPr>
          <p:nvPr/>
        </p:nvGrpSpPr>
        <p:grpSpPr>
          <a:xfrm>
            <a:off x="10380940" y="649592"/>
            <a:ext cx="7516996" cy="8987817"/>
            <a:chOff x="0" y="0"/>
            <a:chExt cx="8603361" cy="10286746"/>
          </a:xfrm>
        </p:grpSpPr>
        <p:sp>
          <p:nvSpPr>
            <p:cNvPr id="7" name="Freeform 7"/>
            <p:cNvSpPr/>
            <p:nvPr/>
          </p:nvSpPr>
          <p:spPr>
            <a:xfrm>
              <a:off x="-2794" y="-128"/>
              <a:ext cx="8606155" cy="10286874"/>
            </a:xfrm>
            <a:custGeom>
              <a:avLst/>
              <a:gdLst/>
              <a:ahLst/>
              <a:cxnLst/>
              <a:rect l="l" t="t" r="r" b="b"/>
              <a:pathLst>
                <a:path w="8606155" h="10286874">
                  <a:moveTo>
                    <a:pt x="8606155" y="10251441"/>
                  </a:moveTo>
                  <a:cubicBezTo>
                    <a:pt x="8606155" y="10284588"/>
                    <a:pt x="8595487" y="10286874"/>
                    <a:pt x="8567674" y="10286874"/>
                  </a:cubicBezTo>
                  <a:cubicBezTo>
                    <a:pt x="5713094" y="10286239"/>
                    <a:pt x="2858643" y="10286239"/>
                    <a:pt x="4064" y="10286239"/>
                  </a:cubicBezTo>
                  <a:cubicBezTo>
                    <a:pt x="0" y="10272396"/>
                    <a:pt x="6350" y="10259823"/>
                    <a:pt x="9271" y="10246996"/>
                  </a:cubicBezTo>
                  <a:cubicBezTo>
                    <a:pt x="134747" y="9685402"/>
                    <a:pt x="260350" y="9123935"/>
                    <a:pt x="386207" y="8562467"/>
                  </a:cubicBezTo>
                  <a:cubicBezTo>
                    <a:pt x="565658" y="7761986"/>
                    <a:pt x="745490" y="6961633"/>
                    <a:pt x="924814" y="6161151"/>
                  </a:cubicBezTo>
                  <a:cubicBezTo>
                    <a:pt x="1146302" y="5172583"/>
                    <a:pt x="1367282" y="4184015"/>
                    <a:pt x="1588643" y="3195574"/>
                  </a:cubicBezTo>
                  <a:cubicBezTo>
                    <a:pt x="1813560" y="2191385"/>
                    <a:pt x="2038604" y="1187323"/>
                    <a:pt x="2264156" y="183261"/>
                  </a:cubicBezTo>
                  <a:cubicBezTo>
                    <a:pt x="2277872" y="122174"/>
                    <a:pt x="2286635" y="59690"/>
                    <a:pt x="2308860" y="635"/>
                  </a:cubicBezTo>
                  <a:cubicBezTo>
                    <a:pt x="4395216" y="635"/>
                    <a:pt x="6481572" y="635"/>
                    <a:pt x="8567928" y="0"/>
                  </a:cubicBezTo>
                  <a:cubicBezTo>
                    <a:pt x="8596249" y="0"/>
                    <a:pt x="8605901" y="3429"/>
                    <a:pt x="8605901" y="35814"/>
                  </a:cubicBezTo>
                  <a:cubicBezTo>
                    <a:pt x="8605139" y="3441066"/>
                    <a:pt x="8605139" y="6846317"/>
                    <a:pt x="8606155" y="10251441"/>
                  </a:cubicBez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grpSp>
      <p:sp>
        <p:nvSpPr>
          <p:cNvPr id="8" name="Freeform 8"/>
          <p:cNvSpPr/>
          <p:nvPr/>
        </p:nvSpPr>
        <p:spPr>
          <a:xfrm>
            <a:off x="-295175" y="8630507"/>
            <a:ext cx="2647750" cy="2647750"/>
          </a:xfrm>
          <a:custGeom>
            <a:avLst/>
            <a:gdLst/>
            <a:ahLst/>
            <a:cxnLst/>
            <a:rect l="l" t="t" r="r" b="b"/>
            <a:pathLst>
              <a:path w="2647750" h="2647750">
                <a:moveTo>
                  <a:pt x="0" y="0"/>
                </a:moveTo>
                <a:lnTo>
                  <a:pt x="2647750" y="0"/>
                </a:lnTo>
                <a:lnTo>
                  <a:pt x="2647750" y="2647751"/>
                </a:lnTo>
                <a:lnTo>
                  <a:pt x="0" y="2647751"/>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p>
            <a:endParaRPr lang="en-GB"/>
          </a:p>
        </p:txBody>
      </p:sp>
      <p:sp>
        <p:nvSpPr>
          <p:cNvPr id="9" name="Freeform 9"/>
          <p:cNvSpPr/>
          <p:nvPr/>
        </p:nvSpPr>
        <p:spPr>
          <a:xfrm>
            <a:off x="0" y="0"/>
            <a:ext cx="1427688" cy="10287000"/>
          </a:xfrm>
          <a:custGeom>
            <a:avLst/>
            <a:gdLst/>
            <a:ahLst/>
            <a:cxnLst/>
            <a:rect l="l" t="t" r="r" b="b"/>
            <a:pathLst>
              <a:path w="1427688" h="10287000">
                <a:moveTo>
                  <a:pt x="0" y="0"/>
                </a:moveTo>
                <a:lnTo>
                  <a:pt x="1427688" y="0"/>
                </a:lnTo>
                <a:lnTo>
                  <a:pt x="1427688" y="10287000"/>
                </a:lnTo>
                <a:lnTo>
                  <a:pt x="0" y="10287000"/>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0" name="TextBox 10"/>
          <p:cNvSpPr txBox="1"/>
          <p:nvPr/>
        </p:nvSpPr>
        <p:spPr>
          <a:xfrm>
            <a:off x="1769690" y="1019175"/>
            <a:ext cx="8214946" cy="5841665"/>
          </a:xfrm>
          <a:prstGeom prst="rect">
            <a:avLst/>
          </a:prstGeom>
        </p:spPr>
        <p:txBody>
          <a:bodyPr lIns="0" tIns="0" rIns="0" bIns="0" rtlCol="0" anchor="t">
            <a:spAutoFit/>
          </a:bodyPr>
          <a:lstStyle/>
          <a:p>
            <a:pPr>
              <a:lnSpc>
                <a:spcPts val="11538"/>
              </a:lnSpc>
            </a:pPr>
            <a:r>
              <a:rPr lang="en-US" sz="9615">
                <a:solidFill>
                  <a:srgbClr val="56AEFF"/>
                </a:solidFill>
                <a:latin typeface="Asap Condensed Bold"/>
              </a:rPr>
              <a:t>SO WHAT’S YOUR STAY AT WHITE HALL GOING TO BE LIKE?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grpSp>
        <p:nvGrpSpPr>
          <p:cNvPr id="2" name="Group 2"/>
          <p:cNvGrpSpPr/>
          <p:nvPr/>
        </p:nvGrpSpPr>
        <p:grpSpPr>
          <a:xfrm>
            <a:off x="2771269" y="3466398"/>
            <a:ext cx="2878546" cy="4863421"/>
            <a:chOff x="0" y="0"/>
            <a:chExt cx="758135" cy="1280901"/>
          </a:xfrm>
        </p:grpSpPr>
        <p:sp>
          <p:nvSpPr>
            <p:cNvPr id="3" name="Freeform 3"/>
            <p:cNvSpPr/>
            <p:nvPr/>
          </p:nvSpPr>
          <p:spPr>
            <a:xfrm>
              <a:off x="0" y="0"/>
              <a:ext cx="758135" cy="1280901"/>
            </a:xfrm>
            <a:custGeom>
              <a:avLst/>
              <a:gdLst/>
              <a:ahLst/>
              <a:cxnLst/>
              <a:rect l="l" t="t" r="r" b="b"/>
              <a:pathLst>
                <a:path w="758135" h="1280901">
                  <a:moveTo>
                    <a:pt x="43032" y="0"/>
                  </a:moveTo>
                  <a:lnTo>
                    <a:pt x="715103" y="0"/>
                  </a:lnTo>
                  <a:cubicBezTo>
                    <a:pt x="738869" y="0"/>
                    <a:pt x="758135" y="19266"/>
                    <a:pt x="758135" y="43032"/>
                  </a:cubicBezTo>
                  <a:lnTo>
                    <a:pt x="758135" y="1237869"/>
                  </a:lnTo>
                  <a:cubicBezTo>
                    <a:pt x="758135" y="1249281"/>
                    <a:pt x="753602" y="1260227"/>
                    <a:pt x="745532" y="1268297"/>
                  </a:cubicBezTo>
                  <a:cubicBezTo>
                    <a:pt x="737461" y="1276367"/>
                    <a:pt x="726516" y="1280901"/>
                    <a:pt x="715103" y="1280901"/>
                  </a:cubicBezTo>
                  <a:lnTo>
                    <a:pt x="43032" y="1280901"/>
                  </a:lnTo>
                  <a:cubicBezTo>
                    <a:pt x="31619" y="1280901"/>
                    <a:pt x="20674" y="1276367"/>
                    <a:pt x="12604" y="1268297"/>
                  </a:cubicBezTo>
                  <a:cubicBezTo>
                    <a:pt x="4534" y="1260227"/>
                    <a:pt x="0" y="1249281"/>
                    <a:pt x="0" y="1237869"/>
                  </a:cubicBezTo>
                  <a:lnTo>
                    <a:pt x="0" y="43032"/>
                  </a:lnTo>
                  <a:cubicBezTo>
                    <a:pt x="0" y="31619"/>
                    <a:pt x="4534" y="20674"/>
                    <a:pt x="12604" y="12604"/>
                  </a:cubicBezTo>
                  <a:cubicBezTo>
                    <a:pt x="20674" y="4534"/>
                    <a:pt x="31619" y="0"/>
                    <a:pt x="43032" y="0"/>
                  </a:cubicBezTo>
                  <a:close/>
                </a:path>
              </a:pathLst>
            </a:custGeom>
            <a:gradFill rotWithShape="1">
              <a:gsLst>
                <a:gs pos="0">
                  <a:srgbClr val="048AFF">
                    <a:alpha val="100000"/>
                  </a:srgbClr>
                </a:gs>
                <a:gs pos="100000">
                  <a:srgbClr val="B100E8">
                    <a:alpha val="100000"/>
                  </a:srgbClr>
                </a:gs>
              </a:gsLst>
              <a:path path="circle">
                <a:fillToRect r="100000" b="100000"/>
              </a:path>
              <a:tileRect l="-100000" t="-100000"/>
            </a:gradFill>
          </p:spPr>
          <p:txBody>
            <a:bodyPr/>
            <a:lstStyle/>
            <a:p>
              <a:endParaRPr lang="en-GB"/>
            </a:p>
          </p:txBody>
        </p:sp>
        <p:sp>
          <p:nvSpPr>
            <p:cNvPr id="4" name="TextBox 4"/>
            <p:cNvSpPr txBox="1"/>
            <p:nvPr/>
          </p:nvSpPr>
          <p:spPr>
            <a:xfrm>
              <a:off x="0" y="-9525"/>
              <a:ext cx="758135" cy="1290426"/>
            </a:xfrm>
            <a:prstGeom prst="rect">
              <a:avLst/>
            </a:prstGeom>
          </p:spPr>
          <p:txBody>
            <a:bodyPr lIns="50800" tIns="50800" rIns="50800" bIns="50800" rtlCol="0" anchor="ctr"/>
            <a:lstStyle/>
            <a:p>
              <a:pPr algn="ctr">
                <a:lnSpc>
                  <a:spcPts val="3131"/>
                </a:lnSpc>
              </a:pPr>
              <a:endParaRPr/>
            </a:p>
          </p:txBody>
        </p:sp>
      </p:grpSp>
      <p:grpSp>
        <p:nvGrpSpPr>
          <p:cNvPr id="5" name="Group 5"/>
          <p:cNvGrpSpPr>
            <a:grpSpLocks noChangeAspect="1"/>
          </p:cNvGrpSpPr>
          <p:nvPr/>
        </p:nvGrpSpPr>
        <p:grpSpPr>
          <a:xfrm>
            <a:off x="2892984" y="3622133"/>
            <a:ext cx="2635116" cy="2635116"/>
            <a:chOff x="0" y="0"/>
            <a:chExt cx="6350000" cy="6350000"/>
          </a:xfrm>
        </p:grpSpPr>
        <p:sp>
          <p:nvSpPr>
            <p:cNvPr id="6" name="Freeform 6"/>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grpSp>
      <p:grpSp>
        <p:nvGrpSpPr>
          <p:cNvPr id="7" name="Group 7"/>
          <p:cNvGrpSpPr>
            <a:grpSpLocks noChangeAspect="1"/>
          </p:cNvGrpSpPr>
          <p:nvPr/>
        </p:nvGrpSpPr>
        <p:grpSpPr>
          <a:xfrm>
            <a:off x="-2878546" y="3596887"/>
            <a:ext cx="2878546" cy="2878546"/>
            <a:chOff x="0" y="0"/>
            <a:chExt cx="6350000" cy="6350000"/>
          </a:xfrm>
        </p:grpSpPr>
        <p:sp>
          <p:nvSpPr>
            <p:cNvPr id="8" name="Freeform 8"/>
            <p:cNvSpPr/>
            <p:nvPr/>
          </p:nvSpPr>
          <p:spPr>
            <a:xfrm>
              <a:off x="88900" y="88900"/>
              <a:ext cx="6172200" cy="6172200"/>
            </a:xfrm>
            <a:custGeom>
              <a:avLst/>
              <a:gdLst/>
              <a:ahLst/>
              <a:cxnLst/>
              <a:rect l="l" t="t" r="r" b="b"/>
              <a:pathLst>
                <a:path w="6172200" h="6172200">
                  <a:moveTo>
                    <a:pt x="6172200" y="5864860"/>
                  </a:moveTo>
                  <a:cubicBezTo>
                    <a:pt x="6172200" y="6033770"/>
                    <a:pt x="6035040" y="6170930"/>
                    <a:pt x="5866130" y="6170930"/>
                  </a:cubicBezTo>
                  <a:lnTo>
                    <a:pt x="307340" y="6170930"/>
                  </a:lnTo>
                  <a:cubicBezTo>
                    <a:pt x="137160" y="6172200"/>
                    <a:pt x="0" y="6035040"/>
                    <a:pt x="0" y="5864860"/>
                  </a:cubicBezTo>
                  <a:lnTo>
                    <a:pt x="0" y="307340"/>
                  </a:lnTo>
                  <a:cubicBezTo>
                    <a:pt x="0" y="137160"/>
                    <a:pt x="137160" y="0"/>
                    <a:pt x="307340" y="0"/>
                  </a:cubicBezTo>
                  <a:lnTo>
                    <a:pt x="5866130" y="0"/>
                  </a:lnTo>
                  <a:cubicBezTo>
                    <a:pt x="6035040" y="0"/>
                    <a:pt x="6172200" y="137160"/>
                    <a:pt x="6172200" y="307340"/>
                  </a:cubicBezTo>
                  <a:lnTo>
                    <a:pt x="6172200" y="586486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sp>
          <p:nvSpPr>
            <p:cNvPr id="9" name="Freeform 9"/>
            <p:cNvSpPr/>
            <p:nvPr/>
          </p:nvSpPr>
          <p:spPr>
            <a:xfrm>
              <a:off x="0" y="0"/>
              <a:ext cx="6350000" cy="6350000"/>
            </a:xfrm>
            <a:custGeom>
              <a:avLst/>
              <a:gdLst/>
              <a:ahLst/>
              <a:cxnLst/>
              <a:rect l="l" t="t" r="r" b="b"/>
              <a:pathLst>
                <a:path w="6350000" h="6350000">
                  <a:moveTo>
                    <a:pt x="5953760" y="6350000"/>
                  </a:moveTo>
                  <a:lnTo>
                    <a:pt x="396240" y="6350000"/>
                  </a:lnTo>
                  <a:cubicBezTo>
                    <a:pt x="177800" y="6350000"/>
                    <a:pt x="0" y="6172200"/>
                    <a:pt x="0" y="5953760"/>
                  </a:cubicBezTo>
                  <a:lnTo>
                    <a:pt x="0" y="396240"/>
                  </a:lnTo>
                  <a:cubicBezTo>
                    <a:pt x="0" y="177800"/>
                    <a:pt x="177800" y="0"/>
                    <a:pt x="396240" y="0"/>
                  </a:cubicBezTo>
                  <a:lnTo>
                    <a:pt x="5955030" y="0"/>
                  </a:lnTo>
                  <a:cubicBezTo>
                    <a:pt x="6172200" y="0"/>
                    <a:pt x="6350000" y="177800"/>
                    <a:pt x="6350000" y="396240"/>
                  </a:cubicBezTo>
                  <a:lnTo>
                    <a:pt x="6350000" y="5955030"/>
                  </a:lnTo>
                  <a:cubicBezTo>
                    <a:pt x="6350000" y="6172200"/>
                    <a:pt x="6172200" y="6350000"/>
                    <a:pt x="5953760" y="6350000"/>
                  </a:cubicBezTo>
                  <a:close/>
                  <a:moveTo>
                    <a:pt x="396240" y="179070"/>
                  </a:moveTo>
                  <a:cubicBezTo>
                    <a:pt x="276860" y="179070"/>
                    <a:pt x="179070" y="276860"/>
                    <a:pt x="179070" y="396240"/>
                  </a:cubicBezTo>
                  <a:lnTo>
                    <a:pt x="179070" y="5955030"/>
                  </a:lnTo>
                  <a:cubicBezTo>
                    <a:pt x="179070" y="6074410"/>
                    <a:pt x="276860" y="6172200"/>
                    <a:pt x="396240" y="6172200"/>
                  </a:cubicBezTo>
                  <a:lnTo>
                    <a:pt x="5955030" y="6172200"/>
                  </a:lnTo>
                  <a:cubicBezTo>
                    <a:pt x="6074410" y="6172200"/>
                    <a:pt x="6172200" y="6074410"/>
                    <a:pt x="6172200" y="5955030"/>
                  </a:cubicBezTo>
                  <a:lnTo>
                    <a:pt x="6172200" y="396240"/>
                  </a:lnTo>
                  <a:cubicBezTo>
                    <a:pt x="6172200" y="276860"/>
                    <a:pt x="6074410" y="179070"/>
                    <a:pt x="5955030" y="179070"/>
                  </a:cubicBezTo>
                  <a:lnTo>
                    <a:pt x="396240" y="179070"/>
                  </a:lnTo>
                  <a:close/>
                </a:path>
              </a:pathLst>
            </a:custGeom>
            <a:gradFill rotWithShape="1">
              <a:gsLst>
                <a:gs pos="0">
                  <a:srgbClr val="048AFF">
                    <a:alpha val="100000"/>
                  </a:srgbClr>
                </a:gs>
                <a:gs pos="100000">
                  <a:srgbClr val="B100E8">
                    <a:alpha val="100000"/>
                  </a:srgbClr>
                </a:gs>
              </a:gsLst>
              <a:path path="circle">
                <a:fillToRect r="100000" b="100000"/>
              </a:path>
              <a:tileRect l="-100000" t="-100000"/>
            </a:gradFill>
          </p:spPr>
          <p:txBody>
            <a:bodyPr/>
            <a:lstStyle/>
            <a:p>
              <a:endParaRPr lang="en-GB"/>
            </a:p>
          </p:txBody>
        </p:sp>
      </p:grpSp>
      <p:grpSp>
        <p:nvGrpSpPr>
          <p:cNvPr id="10" name="Group 10"/>
          <p:cNvGrpSpPr/>
          <p:nvPr/>
        </p:nvGrpSpPr>
        <p:grpSpPr>
          <a:xfrm>
            <a:off x="6061944" y="3466398"/>
            <a:ext cx="2878546" cy="4863421"/>
            <a:chOff x="0" y="0"/>
            <a:chExt cx="758135" cy="1280901"/>
          </a:xfrm>
        </p:grpSpPr>
        <p:sp>
          <p:nvSpPr>
            <p:cNvPr id="11" name="Freeform 11"/>
            <p:cNvSpPr/>
            <p:nvPr/>
          </p:nvSpPr>
          <p:spPr>
            <a:xfrm>
              <a:off x="0" y="0"/>
              <a:ext cx="758135" cy="1280901"/>
            </a:xfrm>
            <a:custGeom>
              <a:avLst/>
              <a:gdLst/>
              <a:ahLst/>
              <a:cxnLst/>
              <a:rect l="l" t="t" r="r" b="b"/>
              <a:pathLst>
                <a:path w="758135" h="1280901">
                  <a:moveTo>
                    <a:pt x="43032" y="0"/>
                  </a:moveTo>
                  <a:lnTo>
                    <a:pt x="715103" y="0"/>
                  </a:lnTo>
                  <a:cubicBezTo>
                    <a:pt x="738869" y="0"/>
                    <a:pt x="758135" y="19266"/>
                    <a:pt x="758135" y="43032"/>
                  </a:cubicBezTo>
                  <a:lnTo>
                    <a:pt x="758135" y="1237869"/>
                  </a:lnTo>
                  <a:cubicBezTo>
                    <a:pt x="758135" y="1249281"/>
                    <a:pt x="753602" y="1260227"/>
                    <a:pt x="745532" y="1268297"/>
                  </a:cubicBezTo>
                  <a:cubicBezTo>
                    <a:pt x="737461" y="1276367"/>
                    <a:pt x="726516" y="1280901"/>
                    <a:pt x="715103" y="1280901"/>
                  </a:cubicBezTo>
                  <a:lnTo>
                    <a:pt x="43032" y="1280901"/>
                  </a:lnTo>
                  <a:cubicBezTo>
                    <a:pt x="31619" y="1280901"/>
                    <a:pt x="20674" y="1276367"/>
                    <a:pt x="12604" y="1268297"/>
                  </a:cubicBezTo>
                  <a:cubicBezTo>
                    <a:pt x="4534" y="1260227"/>
                    <a:pt x="0" y="1249281"/>
                    <a:pt x="0" y="1237869"/>
                  </a:cubicBezTo>
                  <a:lnTo>
                    <a:pt x="0" y="43032"/>
                  </a:lnTo>
                  <a:cubicBezTo>
                    <a:pt x="0" y="31619"/>
                    <a:pt x="4534" y="20674"/>
                    <a:pt x="12604" y="12604"/>
                  </a:cubicBezTo>
                  <a:cubicBezTo>
                    <a:pt x="20674" y="4534"/>
                    <a:pt x="31619" y="0"/>
                    <a:pt x="43032" y="0"/>
                  </a:cubicBezTo>
                  <a:close/>
                </a:path>
              </a:pathLst>
            </a:custGeom>
            <a:gradFill rotWithShape="1">
              <a:gsLst>
                <a:gs pos="0">
                  <a:srgbClr val="048AFF">
                    <a:alpha val="100000"/>
                  </a:srgbClr>
                </a:gs>
                <a:gs pos="100000">
                  <a:srgbClr val="B100E8">
                    <a:alpha val="100000"/>
                  </a:srgbClr>
                </a:gs>
              </a:gsLst>
              <a:path path="circle">
                <a:fillToRect r="100000" b="100000"/>
              </a:path>
              <a:tileRect l="-100000" t="-100000"/>
            </a:gradFill>
          </p:spPr>
          <p:txBody>
            <a:bodyPr/>
            <a:lstStyle/>
            <a:p>
              <a:endParaRPr lang="en-GB"/>
            </a:p>
          </p:txBody>
        </p:sp>
        <p:sp>
          <p:nvSpPr>
            <p:cNvPr id="12" name="TextBox 12"/>
            <p:cNvSpPr txBox="1"/>
            <p:nvPr/>
          </p:nvSpPr>
          <p:spPr>
            <a:xfrm>
              <a:off x="0" y="-9525"/>
              <a:ext cx="758135" cy="1290426"/>
            </a:xfrm>
            <a:prstGeom prst="rect">
              <a:avLst/>
            </a:prstGeom>
          </p:spPr>
          <p:txBody>
            <a:bodyPr lIns="50800" tIns="50800" rIns="50800" bIns="50800" rtlCol="0" anchor="ctr"/>
            <a:lstStyle/>
            <a:p>
              <a:pPr algn="ctr">
                <a:lnSpc>
                  <a:spcPts val="3131"/>
                </a:lnSpc>
              </a:pPr>
              <a:endParaRPr/>
            </a:p>
          </p:txBody>
        </p:sp>
      </p:grpSp>
      <p:grpSp>
        <p:nvGrpSpPr>
          <p:cNvPr id="13" name="Group 13"/>
          <p:cNvGrpSpPr>
            <a:grpSpLocks noChangeAspect="1"/>
          </p:cNvGrpSpPr>
          <p:nvPr/>
        </p:nvGrpSpPr>
        <p:grpSpPr>
          <a:xfrm>
            <a:off x="6183659" y="3622133"/>
            <a:ext cx="2635116" cy="2635116"/>
            <a:chOff x="0" y="0"/>
            <a:chExt cx="6350000" cy="6350000"/>
          </a:xfrm>
        </p:grpSpPr>
        <p:sp>
          <p:nvSpPr>
            <p:cNvPr id="14" name="Freeform 14"/>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grpSp>
      <p:grpSp>
        <p:nvGrpSpPr>
          <p:cNvPr id="15" name="Group 15"/>
          <p:cNvGrpSpPr/>
          <p:nvPr/>
        </p:nvGrpSpPr>
        <p:grpSpPr>
          <a:xfrm>
            <a:off x="9350065" y="3466398"/>
            <a:ext cx="2878546" cy="4863421"/>
            <a:chOff x="0" y="0"/>
            <a:chExt cx="758135" cy="1280901"/>
          </a:xfrm>
        </p:grpSpPr>
        <p:sp>
          <p:nvSpPr>
            <p:cNvPr id="16" name="Freeform 16"/>
            <p:cNvSpPr/>
            <p:nvPr/>
          </p:nvSpPr>
          <p:spPr>
            <a:xfrm>
              <a:off x="0" y="0"/>
              <a:ext cx="758135" cy="1280901"/>
            </a:xfrm>
            <a:custGeom>
              <a:avLst/>
              <a:gdLst/>
              <a:ahLst/>
              <a:cxnLst/>
              <a:rect l="l" t="t" r="r" b="b"/>
              <a:pathLst>
                <a:path w="758135" h="1280901">
                  <a:moveTo>
                    <a:pt x="43032" y="0"/>
                  </a:moveTo>
                  <a:lnTo>
                    <a:pt x="715103" y="0"/>
                  </a:lnTo>
                  <a:cubicBezTo>
                    <a:pt x="738869" y="0"/>
                    <a:pt x="758135" y="19266"/>
                    <a:pt x="758135" y="43032"/>
                  </a:cubicBezTo>
                  <a:lnTo>
                    <a:pt x="758135" y="1237869"/>
                  </a:lnTo>
                  <a:cubicBezTo>
                    <a:pt x="758135" y="1249281"/>
                    <a:pt x="753602" y="1260227"/>
                    <a:pt x="745532" y="1268297"/>
                  </a:cubicBezTo>
                  <a:cubicBezTo>
                    <a:pt x="737461" y="1276367"/>
                    <a:pt x="726516" y="1280901"/>
                    <a:pt x="715103" y="1280901"/>
                  </a:cubicBezTo>
                  <a:lnTo>
                    <a:pt x="43032" y="1280901"/>
                  </a:lnTo>
                  <a:cubicBezTo>
                    <a:pt x="31619" y="1280901"/>
                    <a:pt x="20674" y="1276367"/>
                    <a:pt x="12604" y="1268297"/>
                  </a:cubicBezTo>
                  <a:cubicBezTo>
                    <a:pt x="4534" y="1260227"/>
                    <a:pt x="0" y="1249281"/>
                    <a:pt x="0" y="1237869"/>
                  </a:cubicBezTo>
                  <a:lnTo>
                    <a:pt x="0" y="43032"/>
                  </a:lnTo>
                  <a:cubicBezTo>
                    <a:pt x="0" y="31619"/>
                    <a:pt x="4534" y="20674"/>
                    <a:pt x="12604" y="12604"/>
                  </a:cubicBezTo>
                  <a:cubicBezTo>
                    <a:pt x="20674" y="4534"/>
                    <a:pt x="31619" y="0"/>
                    <a:pt x="43032" y="0"/>
                  </a:cubicBezTo>
                  <a:close/>
                </a:path>
              </a:pathLst>
            </a:custGeom>
            <a:gradFill rotWithShape="1">
              <a:gsLst>
                <a:gs pos="0">
                  <a:srgbClr val="048AFF">
                    <a:alpha val="100000"/>
                  </a:srgbClr>
                </a:gs>
                <a:gs pos="100000">
                  <a:srgbClr val="B100E8">
                    <a:alpha val="100000"/>
                  </a:srgbClr>
                </a:gs>
              </a:gsLst>
              <a:path path="circle">
                <a:fillToRect r="100000" b="100000"/>
              </a:path>
              <a:tileRect l="-100000" t="-100000"/>
            </a:gradFill>
          </p:spPr>
          <p:txBody>
            <a:bodyPr/>
            <a:lstStyle/>
            <a:p>
              <a:endParaRPr lang="en-GB"/>
            </a:p>
          </p:txBody>
        </p:sp>
        <p:sp>
          <p:nvSpPr>
            <p:cNvPr id="17" name="TextBox 17"/>
            <p:cNvSpPr txBox="1"/>
            <p:nvPr/>
          </p:nvSpPr>
          <p:spPr>
            <a:xfrm>
              <a:off x="0" y="-9525"/>
              <a:ext cx="758135" cy="1290426"/>
            </a:xfrm>
            <a:prstGeom prst="rect">
              <a:avLst/>
            </a:prstGeom>
          </p:spPr>
          <p:txBody>
            <a:bodyPr lIns="50800" tIns="50800" rIns="50800" bIns="50800" rtlCol="0" anchor="ctr"/>
            <a:lstStyle/>
            <a:p>
              <a:pPr algn="ctr">
                <a:lnSpc>
                  <a:spcPts val="3131"/>
                </a:lnSpc>
              </a:pPr>
              <a:endParaRPr/>
            </a:p>
          </p:txBody>
        </p:sp>
      </p:grpSp>
      <p:grpSp>
        <p:nvGrpSpPr>
          <p:cNvPr id="18" name="Group 18"/>
          <p:cNvGrpSpPr>
            <a:grpSpLocks noChangeAspect="1"/>
          </p:cNvGrpSpPr>
          <p:nvPr/>
        </p:nvGrpSpPr>
        <p:grpSpPr>
          <a:xfrm>
            <a:off x="9471780" y="3622133"/>
            <a:ext cx="2635116" cy="2635116"/>
            <a:chOff x="0" y="0"/>
            <a:chExt cx="6350000" cy="6350000"/>
          </a:xfrm>
        </p:grpSpPr>
        <p:sp>
          <p:nvSpPr>
            <p:cNvPr id="19" name="Freeform 19"/>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a:p>
          </p:txBody>
        </p:sp>
      </p:grpSp>
      <p:grpSp>
        <p:nvGrpSpPr>
          <p:cNvPr id="20" name="Group 20"/>
          <p:cNvGrpSpPr/>
          <p:nvPr/>
        </p:nvGrpSpPr>
        <p:grpSpPr>
          <a:xfrm>
            <a:off x="12638186" y="3466398"/>
            <a:ext cx="2878546" cy="4863421"/>
            <a:chOff x="0" y="0"/>
            <a:chExt cx="758135" cy="1280901"/>
          </a:xfrm>
        </p:grpSpPr>
        <p:sp>
          <p:nvSpPr>
            <p:cNvPr id="21" name="Freeform 21"/>
            <p:cNvSpPr/>
            <p:nvPr/>
          </p:nvSpPr>
          <p:spPr>
            <a:xfrm>
              <a:off x="0" y="0"/>
              <a:ext cx="758135" cy="1280901"/>
            </a:xfrm>
            <a:custGeom>
              <a:avLst/>
              <a:gdLst/>
              <a:ahLst/>
              <a:cxnLst/>
              <a:rect l="l" t="t" r="r" b="b"/>
              <a:pathLst>
                <a:path w="758135" h="1280901">
                  <a:moveTo>
                    <a:pt x="43032" y="0"/>
                  </a:moveTo>
                  <a:lnTo>
                    <a:pt x="715103" y="0"/>
                  </a:lnTo>
                  <a:cubicBezTo>
                    <a:pt x="738869" y="0"/>
                    <a:pt x="758135" y="19266"/>
                    <a:pt x="758135" y="43032"/>
                  </a:cubicBezTo>
                  <a:lnTo>
                    <a:pt x="758135" y="1237869"/>
                  </a:lnTo>
                  <a:cubicBezTo>
                    <a:pt x="758135" y="1249281"/>
                    <a:pt x="753602" y="1260227"/>
                    <a:pt x="745532" y="1268297"/>
                  </a:cubicBezTo>
                  <a:cubicBezTo>
                    <a:pt x="737461" y="1276367"/>
                    <a:pt x="726516" y="1280901"/>
                    <a:pt x="715103" y="1280901"/>
                  </a:cubicBezTo>
                  <a:lnTo>
                    <a:pt x="43032" y="1280901"/>
                  </a:lnTo>
                  <a:cubicBezTo>
                    <a:pt x="31619" y="1280901"/>
                    <a:pt x="20674" y="1276367"/>
                    <a:pt x="12604" y="1268297"/>
                  </a:cubicBezTo>
                  <a:cubicBezTo>
                    <a:pt x="4534" y="1260227"/>
                    <a:pt x="0" y="1249281"/>
                    <a:pt x="0" y="1237869"/>
                  </a:cubicBezTo>
                  <a:lnTo>
                    <a:pt x="0" y="43032"/>
                  </a:lnTo>
                  <a:cubicBezTo>
                    <a:pt x="0" y="31619"/>
                    <a:pt x="4534" y="20674"/>
                    <a:pt x="12604" y="12604"/>
                  </a:cubicBezTo>
                  <a:cubicBezTo>
                    <a:pt x="20674" y="4534"/>
                    <a:pt x="31619" y="0"/>
                    <a:pt x="43032" y="0"/>
                  </a:cubicBezTo>
                  <a:close/>
                </a:path>
              </a:pathLst>
            </a:custGeom>
            <a:gradFill rotWithShape="1">
              <a:gsLst>
                <a:gs pos="0">
                  <a:srgbClr val="048AFF">
                    <a:alpha val="100000"/>
                  </a:srgbClr>
                </a:gs>
                <a:gs pos="100000">
                  <a:srgbClr val="B100E8">
                    <a:alpha val="100000"/>
                  </a:srgbClr>
                </a:gs>
              </a:gsLst>
              <a:path path="circle">
                <a:fillToRect r="100000" b="100000"/>
              </a:path>
              <a:tileRect l="-100000" t="-100000"/>
            </a:gradFill>
          </p:spPr>
          <p:txBody>
            <a:bodyPr/>
            <a:lstStyle/>
            <a:p>
              <a:endParaRPr lang="en-GB"/>
            </a:p>
          </p:txBody>
        </p:sp>
        <p:sp>
          <p:nvSpPr>
            <p:cNvPr id="22" name="TextBox 22"/>
            <p:cNvSpPr txBox="1"/>
            <p:nvPr/>
          </p:nvSpPr>
          <p:spPr>
            <a:xfrm>
              <a:off x="0" y="-9525"/>
              <a:ext cx="758135" cy="1290426"/>
            </a:xfrm>
            <a:prstGeom prst="rect">
              <a:avLst/>
            </a:prstGeom>
          </p:spPr>
          <p:txBody>
            <a:bodyPr lIns="50800" tIns="50800" rIns="50800" bIns="50800" rtlCol="0" anchor="ctr"/>
            <a:lstStyle/>
            <a:p>
              <a:pPr algn="ctr">
                <a:lnSpc>
                  <a:spcPts val="3131"/>
                </a:lnSpc>
              </a:pPr>
              <a:endParaRPr/>
            </a:p>
          </p:txBody>
        </p:sp>
      </p:grpSp>
      <p:grpSp>
        <p:nvGrpSpPr>
          <p:cNvPr id="23" name="Group 23"/>
          <p:cNvGrpSpPr>
            <a:grpSpLocks noChangeAspect="1"/>
          </p:cNvGrpSpPr>
          <p:nvPr/>
        </p:nvGrpSpPr>
        <p:grpSpPr>
          <a:xfrm>
            <a:off x="12759901" y="3622133"/>
            <a:ext cx="2635116" cy="2635116"/>
            <a:chOff x="0" y="0"/>
            <a:chExt cx="6350000" cy="6350000"/>
          </a:xfrm>
        </p:grpSpPr>
        <p:sp>
          <p:nvSpPr>
            <p:cNvPr id="24" name="Freeform 24"/>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a:p>
          </p:txBody>
        </p:sp>
      </p:grpSp>
      <p:sp>
        <p:nvSpPr>
          <p:cNvPr id="25" name="Freeform 25"/>
          <p:cNvSpPr/>
          <p:nvPr/>
        </p:nvSpPr>
        <p:spPr>
          <a:xfrm>
            <a:off x="16979673" y="0"/>
            <a:ext cx="1308327" cy="10287000"/>
          </a:xfrm>
          <a:custGeom>
            <a:avLst/>
            <a:gdLst/>
            <a:ahLst/>
            <a:cxnLst/>
            <a:rect l="l" t="t" r="r" b="b"/>
            <a:pathLst>
              <a:path w="1308327" h="10287000">
                <a:moveTo>
                  <a:pt x="0" y="0"/>
                </a:moveTo>
                <a:lnTo>
                  <a:pt x="1308327" y="0"/>
                </a:lnTo>
                <a:lnTo>
                  <a:pt x="1308327" y="10287000"/>
                </a:lnTo>
                <a:lnTo>
                  <a:pt x="0" y="10287000"/>
                </a:lnTo>
                <a:lnTo>
                  <a:pt x="0" y="0"/>
                </a:lnTo>
                <a:close/>
              </a:path>
            </a:pathLst>
          </a:custGeom>
          <a:blipFill>
            <a:blip r:embed="rId8" cstate="email">
              <a:extLst>
                <a:ext uri="{28A0092B-C50C-407E-A947-70E740481C1C}">
                  <a14:useLocalDpi xmlns:a14="http://schemas.microsoft.com/office/drawing/2010/main"/>
                </a:ext>
              </a:extLst>
            </a:blip>
            <a:stretch>
              <a:fillRect/>
            </a:stretch>
          </a:blipFill>
        </p:spPr>
        <p:txBody>
          <a:bodyPr/>
          <a:lstStyle/>
          <a:p>
            <a:endParaRPr lang="en-GB"/>
          </a:p>
        </p:txBody>
      </p:sp>
      <p:sp>
        <p:nvSpPr>
          <p:cNvPr id="26" name="TextBox 26"/>
          <p:cNvSpPr txBox="1"/>
          <p:nvPr/>
        </p:nvSpPr>
        <p:spPr>
          <a:xfrm>
            <a:off x="1860718" y="876300"/>
            <a:ext cx="14112056" cy="1344303"/>
          </a:xfrm>
          <a:prstGeom prst="rect">
            <a:avLst/>
          </a:prstGeom>
        </p:spPr>
        <p:txBody>
          <a:bodyPr lIns="0" tIns="0" rIns="0" bIns="0" rtlCol="0" anchor="t">
            <a:spAutoFit/>
          </a:bodyPr>
          <a:lstStyle/>
          <a:p>
            <a:pPr marL="0" lvl="0" indent="0" algn="ctr">
              <a:lnSpc>
                <a:spcPts val="10900"/>
              </a:lnSpc>
              <a:spcBef>
                <a:spcPct val="0"/>
              </a:spcBef>
            </a:pPr>
            <a:r>
              <a:rPr lang="en-US" sz="7841">
                <a:solidFill>
                  <a:srgbClr val="048AFF"/>
                </a:solidFill>
                <a:latin typeface="Asap Condensed Bold"/>
              </a:rPr>
              <a:t>When you arrive there is time :</a:t>
            </a:r>
          </a:p>
        </p:txBody>
      </p:sp>
      <p:sp>
        <p:nvSpPr>
          <p:cNvPr id="27" name="TextBox 27"/>
          <p:cNvSpPr txBox="1"/>
          <p:nvPr/>
        </p:nvSpPr>
        <p:spPr>
          <a:xfrm>
            <a:off x="2998249" y="6420782"/>
            <a:ext cx="2447821" cy="1143771"/>
          </a:xfrm>
          <a:prstGeom prst="rect">
            <a:avLst/>
          </a:prstGeom>
        </p:spPr>
        <p:txBody>
          <a:bodyPr lIns="0" tIns="0" rIns="0" bIns="0" rtlCol="0" anchor="t">
            <a:spAutoFit/>
          </a:bodyPr>
          <a:lstStyle/>
          <a:p>
            <a:pPr algn="ctr">
              <a:lnSpc>
                <a:spcPts val="4598"/>
              </a:lnSpc>
            </a:pPr>
            <a:r>
              <a:rPr lang="en-US" sz="3149" dirty="0">
                <a:solidFill>
                  <a:srgbClr val="FFFFFF"/>
                </a:solidFill>
                <a:latin typeface="Asap Condensed Bold"/>
              </a:rPr>
              <a:t>for a welcome chat</a:t>
            </a:r>
          </a:p>
        </p:txBody>
      </p:sp>
      <p:sp>
        <p:nvSpPr>
          <p:cNvPr id="28" name="TextBox 28"/>
          <p:cNvSpPr txBox="1"/>
          <p:nvPr/>
        </p:nvSpPr>
        <p:spPr>
          <a:xfrm>
            <a:off x="6288924" y="6420782"/>
            <a:ext cx="2447821" cy="1724796"/>
          </a:xfrm>
          <a:prstGeom prst="rect">
            <a:avLst/>
          </a:prstGeom>
        </p:spPr>
        <p:txBody>
          <a:bodyPr lIns="0" tIns="0" rIns="0" bIns="0" rtlCol="0" anchor="t">
            <a:spAutoFit/>
          </a:bodyPr>
          <a:lstStyle/>
          <a:p>
            <a:pPr algn="ctr">
              <a:lnSpc>
                <a:spcPts val="4598"/>
              </a:lnSpc>
            </a:pPr>
            <a:r>
              <a:rPr lang="en-US" sz="3149" dirty="0">
                <a:solidFill>
                  <a:srgbClr val="FFFFFF"/>
                </a:solidFill>
                <a:latin typeface="Asap Condensed Bold"/>
              </a:rPr>
              <a:t>to settle into your dorm and make  your beds</a:t>
            </a:r>
          </a:p>
        </p:txBody>
      </p:sp>
      <p:sp>
        <p:nvSpPr>
          <p:cNvPr id="29" name="TextBox 29"/>
          <p:cNvSpPr txBox="1"/>
          <p:nvPr/>
        </p:nvSpPr>
        <p:spPr>
          <a:xfrm>
            <a:off x="9577045" y="6420782"/>
            <a:ext cx="2447821" cy="1143771"/>
          </a:xfrm>
          <a:prstGeom prst="rect">
            <a:avLst/>
          </a:prstGeom>
        </p:spPr>
        <p:txBody>
          <a:bodyPr lIns="0" tIns="0" rIns="0" bIns="0" rtlCol="0" anchor="t">
            <a:spAutoFit/>
          </a:bodyPr>
          <a:lstStyle/>
          <a:p>
            <a:pPr algn="ctr">
              <a:lnSpc>
                <a:spcPts val="4598"/>
              </a:lnSpc>
            </a:pPr>
            <a:r>
              <a:rPr lang="en-US" sz="3149" dirty="0">
                <a:solidFill>
                  <a:srgbClr val="FFFFFF"/>
                </a:solidFill>
                <a:latin typeface="Asap Condensed Bold"/>
              </a:rPr>
              <a:t>get to know the </a:t>
            </a:r>
            <a:r>
              <a:rPr lang="en-US" sz="3149" dirty="0" err="1">
                <a:solidFill>
                  <a:srgbClr val="FFFFFF"/>
                </a:solidFill>
                <a:latin typeface="Asap Condensed Bold"/>
              </a:rPr>
              <a:t>centre</a:t>
            </a:r>
            <a:endParaRPr lang="en-US" sz="3149" dirty="0">
              <a:solidFill>
                <a:srgbClr val="FFFFFF"/>
              </a:solidFill>
              <a:latin typeface="Asap Condensed Bold"/>
            </a:endParaRPr>
          </a:p>
        </p:txBody>
      </p:sp>
      <p:sp>
        <p:nvSpPr>
          <p:cNvPr id="30" name="TextBox 30"/>
          <p:cNvSpPr txBox="1"/>
          <p:nvPr/>
        </p:nvSpPr>
        <p:spPr>
          <a:xfrm>
            <a:off x="12838211" y="6389708"/>
            <a:ext cx="2447821" cy="1724796"/>
          </a:xfrm>
          <a:prstGeom prst="rect">
            <a:avLst/>
          </a:prstGeom>
        </p:spPr>
        <p:txBody>
          <a:bodyPr lIns="0" tIns="0" rIns="0" bIns="0" rtlCol="0" anchor="t">
            <a:spAutoFit/>
          </a:bodyPr>
          <a:lstStyle/>
          <a:p>
            <a:pPr algn="ctr">
              <a:lnSpc>
                <a:spcPts val="4598"/>
              </a:lnSpc>
            </a:pPr>
            <a:r>
              <a:rPr lang="en-US" sz="3149" dirty="0">
                <a:solidFill>
                  <a:srgbClr val="FFFFFF"/>
                </a:solidFill>
                <a:latin typeface="Asap Condensed Bold"/>
              </a:rPr>
              <a:t>find your peg and get your equipment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1000"/>
                                        <p:tgtEl>
                                          <p:spTgt spid="28"/>
                                        </p:tgtEl>
                                      </p:cBhvr>
                                    </p:animEffect>
                                    <p:anim calcmode="lin" valueType="num">
                                      <p:cBhvr>
                                        <p:cTn id="15" dur="1000" fill="hold"/>
                                        <p:tgtEl>
                                          <p:spTgt spid="28"/>
                                        </p:tgtEl>
                                        <p:attrNameLst>
                                          <p:attrName>ppt_x</p:attrName>
                                        </p:attrNameLst>
                                      </p:cBhvr>
                                      <p:tavLst>
                                        <p:tav tm="0">
                                          <p:val>
                                            <p:strVal val="#ppt_x"/>
                                          </p:val>
                                        </p:tav>
                                        <p:tav tm="100000">
                                          <p:val>
                                            <p:strVal val="#ppt_x"/>
                                          </p:val>
                                        </p:tav>
                                      </p:tavLst>
                                    </p:anim>
                                    <p:anim calcmode="lin" valueType="num">
                                      <p:cBhvr>
                                        <p:cTn id="16"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1000"/>
                                        <p:tgtEl>
                                          <p:spTgt spid="29"/>
                                        </p:tgtEl>
                                      </p:cBhvr>
                                    </p:animEffect>
                                    <p:anim calcmode="lin" valueType="num">
                                      <p:cBhvr>
                                        <p:cTn id="22" dur="1000" fill="hold"/>
                                        <p:tgtEl>
                                          <p:spTgt spid="29"/>
                                        </p:tgtEl>
                                        <p:attrNameLst>
                                          <p:attrName>ppt_x</p:attrName>
                                        </p:attrNameLst>
                                      </p:cBhvr>
                                      <p:tavLst>
                                        <p:tav tm="0">
                                          <p:val>
                                            <p:strVal val="#ppt_x"/>
                                          </p:val>
                                        </p:tav>
                                        <p:tav tm="100000">
                                          <p:val>
                                            <p:strVal val="#ppt_x"/>
                                          </p:val>
                                        </p:tav>
                                      </p:tavLst>
                                    </p:anim>
                                    <p:anim calcmode="lin" valueType="num">
                                      <p:cBhvr>
                                        <p:cTn id="23"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1000"/>
                                        <p:tgtEl>
                                          <p:spTgt spid="30"/>
                                        </p:tgtEl>
                                      </p:cBhvr>
                                    </p:animEffect>
                                    <p:anim calcmode="lin" valueType="num">
                                      <p:cBhvr>
                                        <p:cTn id="29" dur="1000" fill="hold"/>
                                        <p:tgtEl>
                                          <p:spTgt spid="30"/>
                                        </p:tgtEl>
                                        <p:attrNameLst>
                                          <p:attrName>ppt_x</p:attrName>
                                        </p:attrNameLst>
                                      </p:cBhvr>
                                      <p:tavLst>
                                        <p:tav tm="0">
                                          <p:val>
                                            <p:strVal val="#ppt_x"/>
                                          </p:val>
                                        </p:tav>
                                        <p:tav tm="100000">
                                          <p:val>
                                            <p:strVal val="#ppt_x"/>
                                          </p:val>
                                        </p:tav>
                                      </p:tavLst>
                                    </p:anim>
                                    <p:anim calcmode="lin" valueType="num">
                                      <p:cBhvr>
                                        <p:cTn id="3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a:off x="2225666" y="0"/>
            <a:ext cx="16062334" cy="10287000"/>
          </a:xfrm>
          <a:custGeom>
            <a:avLst/>
            <a:gdLst/>
            <a:ahLst/>
            <a:cxnLst/>
            <a:rect l="l" t="t" r="r" b="b"/>
            <a:pathLst>
              <a:path w="16062334" h="10287000">
                <a:moveTo>
                  <a:pt x="0" y="0"/>
                </a:moveTo>
                <a:lnTo>
                  <a:pt x="16062334" y="0"/>
                </a:lnTo>
                <a:lnTo>
                  <a:pt x="16062334" y="10287000"/>
                </a:lnTo>
                <a:lnTo>
                  <a:pt x="0" y="1028700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3" name="Freeform 3"/>
          <p:cNvSpPr/>
          <p:nvPr/>
        </p:nvSpPr>
        <p:spPr>
          <a:xfrm>
            <a:off x="226559" y="200025"/>
            <a:ext cx="1756300" cy="9887631"/>
          </a:xfrm>
          <a:custGeom>
            <a:avLst/>
            <a:gdLst/>
            <a:ahLst/>
            <a:cxnLst/>
            <a:rect l="l" t="t" r="r" b="b"/>
            <a:pathLst>
              <a:path w="1756300" h="9887631">
                <a:moveTo>
                  <a:pt x="0" y="0"/>
                </a:moveTo>
                <a:lnTo>
                  <a:pt x="1756300" y="0"/>
                </a:lnTo>
                <a:lnTo>
                  <a:pt x="1756300" y="9887631"/>
                </a:lnTo>
                <a:lnTo>
                  <a:pt x="0" y="9887631"/>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
        <p:nvSpPr>
          <p:cNvPr id="4" name="TextBox 4"/>
          <p:cNvSpPr txBox="1"/>
          <p:nvPr/>
        </p:nvSpPr>
        <p:spPr>
          <a:xfrm>
            <a:off x="2743200" y="6819900"/>
            <a:ext cx="13774489" cy="1569095"/>
          </a:xfrm>
          <a:prstGeom prst="rect">
            <a:avLst/>
          </a:prstGeom>
        </p:spPr>
        <p:txBody>
          <a:bodyPr lIns="0" tIns="0" rIns="0" bIns="0" rtlCol="0" anchor="t">
            <a:spAutoFit/>
          </a:bodyPr>
          <a:lstStyle/>
          <a:p>
            <a:pPr algn="ctr">
              <a:lnSpc>
                <a:spcPts val="12739"/>
              </a:lnSpc>
              <a:spcBef>
                <a:spcPct val="0"/>
              </a:spcBef>
            </a:pPr>
            <a:r>
              <a:rPr lang="en-US" sz="9099" dirty="0">
                <a:solidFill>
                  <a:srgbClr val="FFFFFF"/>
                </a:solidFill>
                <a:latin typeface="Asap Condensed Bold"/>
              </a:rPr>
              <a:t>Time to get outside and stuck in!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a:off x="1028700" y="383135"/>
            <a:ext cx="16909127" cy="7609107"/>
          </a:xfrm>
          <a:custGeom>
            <a:avLst/>
            <a:gdLst/>
            <a:ahLst/>
            <a:cxnLst/>
            <a:rect l="l" t="t" r="r" b="b"/>
            <a:pathLst>
              <a:path w="16909127" h="7609107">
                <a:moveTo>
                  <a:pt x="0" y="0"/>
                </a:moveTo>
                <a:lnTo>
                  <a:pt x="16909127" y="0"/>
                </a:lnTo>
                <a:lnTo>
                  <a:pt x="16909127" y="7609107"/>
                </a:lnTo>
                <a:lnTo>
                  <a:pt x="0" y="7609107"/>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3" name="TextBox 3"/>
          <p:cNvSpPr txBox="1"/>
          <p:nvPr/>
        </p:nvSpPr>
        <p:spPr>
          <a:xfrm rot="813070">
            <a:off x="-74116" y="6310023"/>
            <a:ext cx="18288000" cy="3178820"/>
          </a:xfrm>
          <a:prstGeom prst="rect">
            <a:avLst/>
          </a:prstGeom>
        </p:spPr>
        <p:txBody>
          <a:bodyPr lIns="0" tIns="0" rIns="0" bIns="0" rtlCol="0" anchor="t">
            <a:spAutoFit/>
          </a:bodyPr>
          <a:lstStyle/>
          <a:p>
            <a:pPr algn="ctr">
              <a:lnSpc>
                <a:spcPts val="12739"/>
              </a:lnSpc>
              <a:spcBef>
                <a:spcPct val="0"/>
              </a:spcBef>
            </a:pPr>
            <a:r>
              <a:rPr lang="en-US" sz="9099">
                <a:solidFill>
                  <a:srgbClr val="FFFFFF"/>
                </a:solidFill>
                <a:latin typeface="Asap Condensed Bold"/>
              </a:rPr>
              <a:t>During your stay you may do some of the following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rot="1638841">
            <a:off x="13658286" y="632400"/>
            <a:ext cx="3894996" cy="5193328"/>
          </a:xfrm>
          <a:custGeom>
            <a:avLst/>
            <a:gdLst/>
            <a:ahLst/>
            <a:cxnLst/>
            <a:rect l="l" t="t" r="r" b="b"/>
            <a:pathLst>
              <a:path w="3894996" h="5193328">
                <a:moveTo>
                  <a:pt x="0" y="0"/>
                </a:moveTo>
                <a:lnTo>
                  <a:pt x="3894997" y="0"/>
                </a:lnTo>
                <a:lnTo>
                  <a:pt x="3894997" y="5193328"/>
                </a:lnTo>
                <a:lnTo>
                  <a:pt x="0" y="5193328"/>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3" name="Freeform 3"/>
          <p:cNvSpPr/>
          <p:nvPr/>
        </p:nvSpPr>
        <p:spPr>
          <a:xfrm rot="-871709">
            <a:off x="1028700" y="536047"/>
            <a:ext cx="5700910" cy="4275683"/>
          </a:xfrm>
          <a:custGeom>
            <a:avLst/>
            <a:gdLst/>
            <a:ahLst/>
            <a:cxnLst/>
            <a:rect l="l" t="t" r="r" b="b"/>
            <a:pathLst>
              <a:path w="5700910" h="4275683">
                <a:moveTo>
                  <a:pt x="0" y="0"/>
                </a:moveTo>
                <a:lnTo>
                  <a:pt x="5700910" y="0"/>
                </a:lnTo>
                <a:lnTo>
                  <a:pt x="5700910" y="4275682"/>
                </a:lnTo>
                <a:lnTo>
                  <a:pt x="0" y="4275682"/>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
        <p:nvSpPr>
          <p:cNvPr id="4" name="Freeform 4"/>
          <p:cNvSpPr/>
          <p:nvPr/>
        </p:nvSpPr>
        <p:spPr>
          <a:xfrm rot="1230209">
            <a:off x="1028700" y="4421779"/>
            <a:ext cx="3627391" cy="4836521"/>
          </a:xfrm>
          <a:custGeom>
            <a:avLst/>
            <a:gdLst/>
            <a:ahLst/>
            <a:cxnLst/>
            <a:rect l="l" t="t" r="r" b="b"/>
            <a:pathLst>
              <a:path w="3627391" h="4836521">
                <a:moveTo>
                  <a:pt x="0" y="0"/>
                </a:moveTo>
                <a:lnTo>
                  <a:pt x="3627391" y="0"/>
                </a:lnTo>
                <a:lnTo>
                  <a:pt x="3627391" y="4836521"/>
                </a:lnTo>
                <a:lnTo>
                  <a:pt x="0" y="4836521"/>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Freeform 5"/>
          <p:cNvSpPr/>
          <p:nvPr/>
        </p:nvSpPr>
        <p:spPr>
          <a:xfrm rot="-840462">
            <a:off x="12359013" y="6099735"/>
            <a:ext cx="4473542" cy="3355157"/>
          </a:xfrm>
          <a:custGeom>
            <a:avLst/>
            <a:gdLst/>
            <a:ahLst/>
            <a:cxnLst/>
            <a:rect l="l" t="t" r="r" b="b"/>
            <a:pathLst>
              <a:path w="4473542" h="3355157">
                <a:moveTo>
                  <a:pt x="0" y="0"/>
                </a:moveTo>
                <a:lnTo>
                  <a:pt x="4473542" y="0"/>
                </a:lnTo>
                <a:lnTo>
                  <a:pt x="4473542" y="3355157"/>
                </a:lnTo>
                <a:lnTo>
                  <a:pt x="0" y="3355157"/>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sp>
        <p:nvSpPr>
          <p:cNvPr id="6" name="Freeform 6"/>
          <p:cNvSpPr/>
          <p:nvPr/>
        </p:nvSpPr>
        <p:spPr>
          <a:xfrm>
            <a:off x="7174763" y="287091"/>
            <a:ext cx="5694698" cy="4269863"/>
          </a:xfrm>
          <a:custGeom>
            <a:avLst/>
            <a:gdLst/>
            <a:ahLst/>
            <a:cxnLst/>
            <a:rect l="l" t="t" r="r" b="b"/>
            <a:pathLst>
              <a:path w="5694698" h="4269863">
                <a:moveTo>
                  <a:pt x="0" y="0"/>
                </a:moveTo>
                <a:lnTo>
                  <a:pt x="5694698" y="0"/>
                </a:lnTo>
                <a:lnTo>
                  <a:pt x="5694698" y="4269863"/>
                </a:lnTo>
                <a:lnTo>
                  <a:pt x="0" y="4269863"/>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a:p>
        </p:txBody>
      </p:sp>
      <p:sp>
        <p:nvSpPr>
          <p:cNvPr id="7" name="TextBox 7"/>
          <p:cNvSpPr txBox="1"/>
          <p:nvPr/>
        </p:nvSpPr>
        <p:spPr>
          <a:xfrm rot="-1339285">
            <a:off x="4410214" y="5328171"/>
            <a:ext cx="8723561" cy="3625215"/>
          </a:xfrm>
          <a:prstGeom prst="rect">
            <a:avLst/>
          </a:prstGeom>
        </p:spPr>
        <p:txBody>
          <a:bodyPr lIns="0" tIns="0" rIns="0" bIns="0" rtlCol="0" anchor="t">
            <a:spAutoFit/>
          </a:bodyPr>
          <a:lstStyle/>
          <a:p>
            <a:pPr algn="ctr">
              <a:lnSpc>
                <a:spcPts val="9659"/>
              </a:lnSpc>
              <a:spcBef>
                <a:spcPct val="0"/>
              </a:spcBef>
            </a:pPr>
            <a:r>
              <a:rPr lang="en-US" sz="6899">
                <a:solidFill>
                  <a:srgbClr val="FFFFFF"/>
                </a:solidFill>
                <a:latin typeface="Asap Condensed Bold"/>
              </a:rPr>
              <a:t>Explore the amazing underground world and overcome fears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a:off x="13749663" y="254052"/>
            <a:ext cx="3998790" cy="5331720"/>
          </a:xfrm>
          <a:custGeom>
            <a:avLst/>
            <a:gdLst/>
            <a:ahLst/>
            <a:cxnLst/>
            <a:rect l="l" t="t" r="r" b="b"/>
            <a:pathLst>
              <a:path w="3998790" h="5331720">
                <a:moveTo>
                  <a:pt x="0" y="0"/>
                </a:moveTo>
                <a:lnTo>
                  <a:pt x="3998791" y="0"/>
                </a:lnTo>
                <a:lnTo>
                  <a:pt x="3998791" y="5331721"/>
                </a:lnTo>
                <a:lnTo>
                  <a:pt x="0" y="5331721"/>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3" name="TextBox 3"/>
          <p:cNvSpPr txBox="1"/>
          <p:nvPr/>
        </p:nvSpPr>
        <p:spPr>
          <a:xfrm rot="812409">
            <a:off x="4976170" y="4901988"/>
            <a:ext cx="13113263" cy="3625215"/>
          </a:xfrm>
          <a:prstGeom prst="rect">
            <a:avLst/>
          </a:prstGeom>
        </p:spPr>
        <p:txBody>
          <a:bodyPr lIns="0" tIns="0" rIns="0" bIns="0" rtlCol="0" anchor="t">
            <a:spAutoFit/>
          </a:bodyPr>
          <a:lstStyle/>
          <a:p>
            <a:pPr algn="ctr">
              <a:lnSpc>
                <a:spcPts val="9659"/>
              </a:lnSpc>
              <a:spcBef>
                <a:spcPct val="0"/>
              </a:spcBef>
            </a:pPr>
            <a:r>
              <a:rPr lang="en-US" sz="6899">
                <a:solidFill>
                  <a:srgbClr val="FFFFFF"/>
                </a:solidFill>
                <a:latin typeface="Asap Condensed"/>
              </a:rPr>
              <a:t>Help your team to paddle in a straight line, journey to the other side of the reservoir and maybe get a little wet!</a:t>
            </a:r>
          </a:p>
        </p:txBody>
      </p:sp>
      <p:sp>
        <p:nvSpPr>
          <p:cNvPr id="4" name="Freeform 4"/>
          <p:cNvSpPr/>
          <p:nvPr/>
        </p:nvSpPr>
        <p:spPr>
          <a:xfrm>
            <a:off x="9144000" y="996584"/>
            <a:ext cx="4912347" cy="3470952"/>
          </a:xfrm>
          <a:custGeom>
            <a:avLst/>
            <a:gdLst/>
            <a:ahLst/>
            <a:cxnLst/>
            <a:rect l="l" t="t" r="r" b="b"/>
            <a:pathLst>
              <a:path w="4912347" h="3470952">
                <a:moveTo>
                  <a:pt x="0" y="0"/>
                </a:moveTo>
                <a:lnTo>
                  <a:pt x="4912347" y="0"/>
                </a:lnTo>
                <a:lnTo>
                  <a:pt x="4912347" y="3470951"/>
                </a:lnTo>
                <a:lnTo>
                  <a:pt x="0" y="3470951"/>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Freeform 5"/>
          <p:cNvSpPr/>
          <p:nvPr/>
        </p:nvSpPr>
        <p:spPr>
          <a:xfrm>
            <a:off x="344339" y="609321"/>
            <a:ext cx="4390342" cy="7716428"/>
          </a:xfrm>
          <a:custGeom>
            <a:avLst/>
            <a:gdLst/>
            <a:ahLst/>
            <a:cxnLst/>
            <a:rect l="l" t="t" r="r" b="b"/>
            <a:pathLst>
              <a:path w="4390342" h="7716428">
                <a:moveTo>
                  <a:pt x="0" y="0"/>
                </a:moveTo>
                <a:lnTo>
                  <a:pt x="4390341" y="0"/>
                </a:lnTo>
                <a:lnTo>
                  <a:pt x="4390341" y="7716428"/>
                </a:lnTo>
                <a:lnTo>
                  <a:pt x="0" y="7716428"/>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sp>
        <p:nvSpPr>
          <p:cNvPr id="6" name="Freeform 6"/>
          <p:cNvSpPr/>
          <p:nvPr/>
        </p:nvSpPr>
        <p:spPr>
          <a:xfrm>
            <a:off x="5608779" y="254052"/>
            <a:ext cx="3734743" cy="2801057"/>
          </a:xfrm>
          <a:custGeom>
            <a:avLst/>
            <a:gdLst/>
            <a:ahLst/>
            <a:cxnLst/>
            <a:rect l="l" t="t" r="r" b="b"/>
            <a:pathLst>
              <a:path w="3734743" h="2801057">
                <a:moveTo>
                  <a:pt x="0" y="0"/>
                </a:moveTo>
                <a:lnTo>
                  <a:pt x="3734742" y="0"/>
                </a:lnTo>
                <a:lnTo>
                  <a:pt x="3734742" y="2801057"/>
                </a:lnTo>
                <a:lnTo>
                  <a:pt x="0" y="2801057"/>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sp>
        <p:nvSpPr>
          <p:cNvPr id="7" name="Freeform 7"/>
          <p:cNvSpPr/>
          <p:nvPr/>
        </p:nvSpPr>
        <p:spPr>
          <a:xfrm>
            <a:off x="1503558" y="7208809"/>
            <a:ext cx="4105220" cy="2803253"/>
          </a:xfrm>
          <a:custGeom>
            <a:avLst/>
            <a:gdLst/>
            <a:ahLst/>
            <a:cxnLst/>
            <a:rect l="l" t="t" r="r" b="b"/>
            <a:pathLst>
              <a:path w="4105220" h="2803253">
                <a:moveTo>
                  <a:pt x="0" y="0"/>
                </a:moveTo>
                <a:lnTo>
                  <a:pt x="4105221" y="0"/>
                </a:lnTo>
                <a:lnTo>
                  <a:pt x="4105221" y="2803253"/>
                </a:lnTo>
                <a:lnTo>
                  <a:pt x="0" y="2803253"/>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rot="-790138">
            <a:off x="9840770" y="3818130"/>
            <a:ext cx="4581754" cy="2650740"/>
          </a:xfrm>
          <a:custGeom>
            <a:avLst/>
            <a:gdLst/>
            <a:ahLst/>
            <a:cxnLst/>
            <a:rect l="l" t="t" r="r" b="b"/>
            <a:pathLst>
              <a:path w="4581754" h="2650740">
                <a:moveTo>
                  <a:pt x="0" y="0"/>
                </a:moveTo>
                <a:lnTo>
                  <a:pt x="4581755" y="0"/>
                </a:lnTo>
                <a:lnTo>
                  <a:pt x="4581755" y="2650740"/>
                </a:lnTo>
                <a:lnTo>
                  <a:pt x="0" y="265074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3" name="Freeform 3"/>
          <p:cNvSpPr/>
          <p:nvPr/>
        </p:nvSpPr>
        <p:spPr>
          <a:xfrm rot="1501292">
            <a:off x="11595747" y="327814"/>
            <a:ext cx="6240537" cy="3520703"/>
          </a:xfrm>
          <a:custGeom>
            <a:avLst/>
            <a:gdLst/>
            <a:ahLst/>
            <a:cxnLst/>
            <a:rect l="l" t="t" r="r" b="b"/>
            <a:pathLst>
              <a:path w="6240537" h="3520703">
                <a:moveTo>
                  <a:pt x="0" y="0"/>
                </a:moveTo>
                <a:lnTo>
                  <a:pt x="6240537" y="0"/>
                </a:lnTo>
                <a:lnTo>
                  <a:pt x="6240537" y="3520703"/>
                </a:lnTo>
                <a:lnTo>
                  <a:pt x="0" y="3520703"/>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
        <p:nvSpPr>
          <p:cNvPr id="4" name="Freeform 4"/>
          <p:cNvSpPr/>
          <p:nvPr/>
        </p:nvSpPr>
        <p:spPr>
          <a:xfrm rot="-1594873">
            <a:off x="14486154" y="4670629"/>
            <a:ext cx="3688051" cy="5159886"/>
          </a:xfrm>
          <a:custGeom>
            <a:avLst/>
            <a:gdLst/>
            <a:ahLst/>
            <a:cxnLst/>
            <a:rect l="l" t="t" r="r" b="b"/>
            <a:pathLst>
              <a:path w="3688051" h="5159886">
                <a:moveTo>
                  <a:pt x="0" y="0"/>
                </a:moveTo>
                <a:lnTo>
                  <a:pt x="3688051" y="0"/>
                </a:lnTo>
                <a:lnTo>
                  <a:pt x="3688051" y="5159887"/>
                </a:lnTo>
                <a:lnTo>
                  <a:pt x="0" y="5159887"/>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Freeform 5"/>
          <p:cNvSpPr/>
          <p:nvPr/>
        </p:nvSpPr>
        <p:spPr>
          <a:xfrm rot="410614">
            <a:off x="9323600" y="6822317"/>
            <a:ext cx="5588851" cy="3348634"/>
          </a:xfrm>
          <a:custGeom>
            <a:avLst/>
            <a:gdLst/>
            <a:ahLst/>
            <a:cxnLst/>
            <a:rect l="l" t="t" r="r" b="b"/>
            <a:pathLst>
              <a:path w="5588851" h="3348634">
                <a:moveTo>
                  <a:pt x="0" y="0"/>
                </a:moveTo>
                <a:lnTo>
                  <a:pt x="5588851" y="0"/>
                </a:lnTo>
                <a:lnTo>
                  <a:pt x="5588851" y="3348634"/>
                </a:lnTo>
                <a:lnTo>
                  <a:pt x="0" y="3348634"/>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sp>
        <p:nvSpPr>
          <p:cNvPr id="6" name="Freeform 6"/>
          <p:cNvSpPr/>
          <p:nvPr/>
        </p:nvSpPr>
        <p:spPr>
          <a:xfrm rot="-448376">
            <a:off x="5277253" y="4467645"/>
            <a:ext cx="4074627" cy="4067241"/>
          </a:xfrm>
          <a:custGeom>
            <a:avLst/>
            <a:gdLst/>
            <a:ahLst/>
            <a:cxnLst/>
            <a:rect l="l" t="t" r="r" b="b"/>
            <a:pathLst>
              <a:path w="4074627" h="4067241">
                <a:moveTo>
                  <a:pt x="0" y="0"/>
                </a:moveTo>
                <a:lnTo>
                  <a:pt x="4074627" y="0"/>
                </a:lnTo>
                <a:lnTo>
                  <a:pt x="4074627" y="4067241"/>
                </a:lnTo>
                <a:lnTo>
                  <a:pt x="0" y="4067241"/>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a:p>
        </p:txBody>
      </p:sp>
      <p:sp>
        <p:nvSpPr>
          <p:cNvPr id="7" name="Freeform 7"/>
          <p:cNvSpPr/>
          <p:nvPr/>
        </p:nvSpPr>
        <p:spPr>
          <a:xfrm rot="-1132239">
            <a:off x="191362" y="3647955"/>
            <a:ext cx="3432810" cy="4577080"/>
          </a:xfrm>
          <a:custGeom>
            <a:avLst/>
            <a:gdLst/>
            <a:ahLst/>
            <a:cxnLst/>
            <a:rect l="l" t="t" r="r" b="b"/>
            <a:pathLst>
              <a:path w="3432810" h="4577080">
                <a:moveTo>
                  <a:pt x="0" y="0"/>
                </a:moveTo>
                <a:lnTo>
                  <a:pt x="3432810" y="0"/>
                </a:lnTo>
                <a:lnTo>
                  <a:pt x="3432810" y="4577080"/>
                </a:lnTo>
                <a:lnTo>
                  <a:pt x="0" y="4577080"/>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a:p>
        </p:txBody>
      </p:sp>
      <p:sp>
        <p:nvSpPr>
          <p:cNvPr id="8" name="Freeform 8"/>
          <p:cNvSpPr/>
          <p:nvPr/>
        </p:nvSpPr>
        <p:spPr>
          <a:xfrm rot="1118325">
            <a:off x="2230917" y="7310675"/>
            <a:ext cx="3451489" cy="2588616"/>
          </a:xfrm>
          <a:custGeom>
            <a:avLst/>
            <a:gdLst/>
            <a:ahLst/>
            <a:cxnLst/>
            <a:rect l="l" t="t" r="r" b="b"/>
            <a:pathLst>
              <a:path w="3451489" h="2588616">
                <a:moveTo>
                  <a:pt x="0" y="0"/>
                </a:moveTo>
                <a:lnTo>
                  <a:pt x="3451489" y="0"/>
                </a:lnTo>
                <a:lnTo>
                  <a:pt x="3451489" y="2588617"/>
                </a:lnTo>
                <a:lnTo>
                  <a:pt x="0" y="2588617"/>
                </a:lnTo>
                <a:lnTo>
                  <a:pt x="0" y="0"/>
                </a:lnTo>
                <a:close/>
              </a:path>
            </a:pathLst>
          </a:custGeom>
          <a:blipFill>
            <a:blip r:embed="rId8" cstate="email">
              <a:extLst>
                <a:ext uri="{28A0092B-C50C-407E-A947-70E740481C1C}">
                  <a14:useLocalDpi xmlns:a14="http://schemas.microsoft.com/office/drawing/2010/main"/>
                </a:ext>
              </a:extLst>
            </a:blip>
            <a:stretch>
              <a:fillRect/>
            </a:stretch>
          </a:blipFill>
        </p:spPr>
        <p:txBody>
          <a:bodyPr/>
          <a:lstStyle/>
          <a:p>
            <a:endParaRPr lang="en-GB"/>
          </a:p>
        </p:txBody>
      </p:sp>
      <p:sp>
        <p:nvSpPr>
          <p:cNvPr id="9" name="Freeform 9"/>
          <p:cNvSpPr/>
          <p:nvPr/>
        </p:nvSpPr>
        <p:spPr>
          <a:xfrm>
            <a:off x="424604" y="361117"/>
            <a:ext cx="4605465" cy="3454098"/>
          </a:xfrm>
          <a:custGeom>
            <a:avLst/>
            <a:gdLst/>
            <a:ahLst/>
            <a:cxnLst/>
            <a:rect l="l" t="t" r="r" b="b"/>
            <a:pathLst>
              <a:path w="4605465" h="3454098">
                <a:moveTo>
                  <a:pt x="0" y="0"/>
                </a:moveTo>
                <a:lnTo>
                  <a:pt x="4605465" y="0"/>
                </a:lnTo>
                <a:lnTo>
                  <a:pt x="4605465" y="3454098"/>
                </a:lnTo>
                <a:lnTo>
                  <a:pt x="0" y="3454098"/>
                </a:lnTo>
                <a:lnTo>
                  <a:pt x="0" y="0"/>
                </a:lnTo>
                <a:close/>
              </a:path>
            </a:pathLst>
          </a:custGeom>
          <a:blipFill>
            <a:blip r:embed="rId9"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0" name="TextBox 10"/>
          <p:cNvSpPr txBox="1"/>
          <p:nvPr/>
        </p:nvSpPr>
        <p:spPr>
          <a:xfrm>
            <a:off x="4572000" y="244610"/>
            <a:ext cx="9144000" cy="3570605"/>
          </a:xfrm>
          <a:prstGeom prst="rect">
            <a:avLst/>
          </a:prstGeom>
        </p:spPr>
        <p:txBody>
          <a:bodyPr lIns="0" tIns="0" rIns="0" bIns="0" rtlCol="0" anchor="t">
            <a:spAutoFit/>
          </a:bodyPr>
          <a:lstStyle/>
          <a:p>
            <a:pPr algn="ctr">
              <a:lnSpc>
                <a:spcPts val="9519"/>
              </a:lnSpc>
              <a:spcBef>
                <a:spcPct val="0"/>
              </a:spcBef>
            </a:pPr>
            <a:r>
              <a:rPr lang="en-US" sz="6799">
                <a:solidFill>
                  <a:srgbClr val="FFFFFF"/>
                </a:solidFill>
                <a:latin typeface="Asap Condensed Bold"/>
              </a:rPr>
              <a:t>Gain confidence scrambling, whether on the rocks or in the water.</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a:off x="752246" y="1028700"/>
            <a:ext cx="5019455" cy="8229600"/>
          </a:xfrm>
          <a:custGeom>
            <a:avLst/>
            <a:gdLst/>
            <a:ahLst/>
            <a:cxnLst/>
            <a:rect l="l" t="t" r="r" b="b"/>
            <a:pathLst>
              <a:path w="5019455" h="8229600">
                <a:moveTo>
                  <a:pt x="0" y="0"/>
                </a:moveTo>
                <a:lnTo>
                  <a:pt x="5019456" y="0"/>
                </a:lnTo>
                <a:lnTo>
                  <a:pt x="5019456" y="8229600"/>
                </a:lnTo>
                <a:lnTo>
                  <a:pt x="0" y="822960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3" name="Freeform 3"/>
          <p:cNvSpPr/>
          <p:nvPr/>
        </p:nvSpPr>
        <p:spPr>
          <a:xfrm>
            <a:off x="4636814" y="2749660"/>
            <a:ext cx="5203227" cy="6937636"/>
          </a:xfrm>
          <a:custGeom>
            <a:avLst/>
            <a:gdLst/>
            <a:ahLst/>
            <a:cxnLst/>
            <a:rect l="l" t="t" r="r" b="b"/>
            <a:pathLst>
              <a:path w="5203227" h="6937636">
                <a:moveTo>
                  <a:pt x="0" y="0"/>
                </a:moveTo>
                <a:lnTo>
                  <a:pt x="5203227" y="0"/>
                </a:lnTo>
                <a:lnTo>
                  <a:pt x="5203227" y="6937636"/>
                </a:lnTo>
                <a:lnTo>
                  <a:pt x="0" y="6937636"/>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
        <p:nvSpPr>
          <p:cNvPr id="4" name="Freeform 4"/>
          <p:cNvSpPr/>
          <p:nvPr/>
        </p:nvSpPr>
        <p:spPr>
          <a:xfrm>
            <a:off x="12958210" y="2320664"/>
            <a:ext cx="5020294" cy="6728787"/>
          </a:xfrm>
          <a:custGeom>
            <a:avLst/>
            <a:gdLst/>
            <a:ahLst/>
            <a:cxnLst/>
            <a:rect l="l" t="t" r="r" b="b"/>
            <a:pathLst>
              <a:path w="5020294" h="6728787">
                <a:moveTo>
                  <a:pt x="0" y="0"/>
                </a:moveTo>
                <a:lnTo>
                  <a:pt x="5020295" y="0"/>
                </a:lnTo>
                <a:lnTo>
                  <a:pt x="5020295" y="6728787"/>
                </a:lnTo>
                <a:lnTo>
                  <a:pt x="0" y="6728787"/>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Freeform 5"/>
          <p:cNvSpPr/>
          <p:nvPr/>
        </p:nvSpPr>
        <p:spPr>
          <a:xfrm>
            <a:off x="9354357" y="3545704"/>
            <a:ext cx="4009160" cy="5345547"/>
          </a:xfrm>
          <a:custGeom>
            <a:avLst/>
            <a:gdLst/>
            <a:ahLst/>
            <a:cxnLst/>
            <a:rect l="l" t="t" r="r" b="b"/>
            <a:pathLst>
              <a:path w="4009160" h="5345547">
                <a:moveTo>
                  <a:pt x="0" y="0"/>
                </a:moveTo>
                <a:lnTo>
                  <a:pt x="4009160" y="0"/>
                </a:lnTo>
                <a:lnTo>
                  <a:pt x="4009160" y="5345547"/>
                </a:lnTo>
                <a:lnTo>
                  <a:pt x="0" y="5345547"/>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sp>
        <p:nvSpPr>
          <p:cNvPr id="6" name="TextBox 6"/>
          <p:cNvSpPr txBox="1"/>
          <p:nvPr/>
        </p:nvSpPr>
        <p:spPr>
          <a:xfrm>
            <a:off x="6617505" y="479143"/>
            <a:ext cx="11163002" cy="1569095"/>
          </a:xfrm>
          <a:prstGeom prst="rect">
            <a:avLst/>
          </a:prstGeom>
        </p:spPr>
        <p:txBody>
          <a:bodyPr lIns="0" tIns="0" rIns="0" bIns="0" rtlCol="0" anchor="t">
            <a:spAutoFit/>
          </a:bodyPr>
          <a:lstStyle/>
          <a:p>
            <a:pPr algn="ctr">
              <a:lnSpc>
                <a:spcPts val="12739"/>
              </a:lnSpc>
              <a:spcBef>
                <a:spcPct val="0"/>
              </a:spcBef>
            </a:pPr>
            <a:r>
              <a:rPr lang="en-US" sz="9099">
                <a:solidFill>
                  <a:srgbClr val="FFFFFF"/>
                </a:solidFill>
                <a:latin typeface="Asap Condensed Bold"/>
              </a:rPr>
              <a:t>Achieve success on a rope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rot="-1136053">
            <a:off x="1893058" y="58067"/>
            <a:ext cx="5783222" cy="6291977"/>
          </a:xfrm>
          <a:custGeom>
            <a:avLst/>
            <a:gdLst/>
            <a:ahLst/>
            <a:cxnLst/>
            <a:rect l="l" t="t" r="r" b="b"/>
            <a:pathLst>
              <a:path w="5783222" h="6291977">
                <a:moveTo>
                  <a:pt x="0" y="0"/>
                </a:moveTo>
                <a:lnTo>
                  <a:pt x="5783222" y="0"/>
                </a:lnTo>
                <a:lnTo>
                  <a:pt x="5783222" y="6291977"/>
                </a:lnTo>
                <a:lnTo>
                  <a:pt x="0" y="6291977"/>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3" name="Freeform 3"/>
          <p:cNvSpPr/>
          <p:nvPr/>
        </p:nvSpPr>
        <p:spPr>
          <a:xfrm rot="1217730">
            <a:off x="11869129" y="-852281"/>
            <a:ext cx="5885166" cy="7284845"/>
          </a:xfrm>
          <a:custGeom>
            <a:avLst/>
            <a:gdLst/>
            <a:ahLst/>
            <a:cxnLst/>
            <a:rect l="l" t="t" r="r" b="b"/>
            <a:pathLst>
              <a:path w="5885166" h="7284845">
                <a:moveTo>
                  <a:pt x="0" y="0"/>
                </a:moveTo>
                <a:lnTo>
                  <a:pt x="5885166" y="0"/>
                </a:lnTo>
                <a:lnTo>
                  <a:pt x="5885166" y="7284845"/>
                </a:lnTo>
                <a:lnTo>
                  <a:pt x="0" y="7284845"/>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
        <p:nvSpPr>
          <p:cNvPr id="4" name="Freeform 4"/>
          <p:cNvSpPr/>
          <p:nvPr/>
        </p:nvSpPr>
        <p:spPr>
          <a:xfrm>
            <a:off x="6625178" y="3570140"/>
            <a:ext cx="5037645" cy="6716860"/>
          </a:xfrm>
          <a:custGeom>
            <a:avLst/>
            <a:gdLst/>
            <a:ahLst/>
            <a:cxnLst/>
            <a:rect l="l" t="t" r="r" b="b"/>
            <a:pathLst>
              <a:path w="5037645" h="6716860">
                <a:moveTo>
                  <a:pt x="0" y="0"/>
                </a:moveTo>
                <a:lnTo>
                  <a:pt x="5037644" y="0"/>
                </a:lnTo>
                <a:lnTo>
                  <a:pt x="5037644" y="6716860"/>
                </a:lnTo>
                <a:lnTo>
                  <a:pt x="0" y="6716860"/>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Freeform 5"/>
          <p:cNvSpPr/>
          <p:nvPr/>
        </p:nvSpPr>
        <p:spPr>
          <a:xfrm rot="-468547">
            <a:off x="13910377" y="5143500"/>
            <a:ext cx="4089507" cy="3067130"/>
          </a:xfrm>
          <a:custGeom>
            <a:avLst/>
            <a:gdLst/>
            <a:ahLst/>
            <a:cxnLst/>
            <a:rect l="l" t="t" r="r" b="b"/>
            <a:pathLst>
              <a:path w="4089507" h="3067130">
                <a:moveTo>
                  <a:pt x="0" y="0"/>
                </a:moveTo>
                <a:lnTo>
                  <a:pt x="4089506" y="0"/>
                </a:lnTo>
                <a:lnTo>
                  <a:pt x="4089506" y="3067130"/>
                </a:lnTo>
                <a:lnTo>
                  <a:pt x="0" y="3067130"/>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sp>
        <p:nvSpPr>
          <p:cNvPr id="6" name="Freeform 6"/>
          <p:cNvSpPr/>
          <p:nvPr/>
        </p:nvSpPr>
        <p:spPr>
          <a:xfrm>
            <a:off x="0" y="3690992"/>
            <a:ext cx="2815674" cy="7072213"/>
          </a:xfrm>
          <a:custGeom>
            <a:avLst/>
            <a:gdLst/>
            <a:ahLst/>
            <a:cxnLst/>
            <a:rect l="l" t="t" r="r" b="b"/>
            <a:pathLst>
              <a:path w="2815674" h="7072213">
                <a:moveTo>
                  <a:pt x="0" y="0"/>
                </a:moveTo>
                <a:lnTo>
                  <a:pt x="2815674" y="0"/>
                </a:lnTo>
                <a:lnTo>
                  <a:pt x="2815674" y="7072214"/>
                </a:lnTo>
                <a:lnTo>
                  <a:pt x="0" y="7072214"/>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a:p>
        </p:txBody>
      </p:sp>
      <p:sp>
        <p:nvSpPr>
          <p:cNvPr id="7" name="Freeform 7"/>
          <p:cNvSpPr/>
          <p:nvPr/>
        </p:nvSpPr>
        <p:spPr>
          <a:xfrm rot="-458266">
            <a:off x="230358" y="170115"/>
            <a:ext cx="2406049" cy="3208065"/>
          </a:xfrm>
          <a:custGeom>
            <a:avLst/>
            <a:gdLst/>
            <a:ahLst/>
            <a:cxnLst/>
            <a:rect l="l" t="t" r="r" b="b"/>
            <a:pathLst>
              <a:path w="2406049" h="3208065">
                <a:moveTo>
                  <a:pt x="0" y="0"/>
                </a:moveTo>
                <a:lnTo>
                  <a:pt x="2406049" y="0"/>
                </a:lnTo>
                <a:lnTo>
                  <a:pt x="2406049" y="3208065"/>
                </a:lnTo>
                <a:lnTo>
                  <a:pt x="0" y="3208065"/>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a:p>
        </p:txBody>
      </p:sp>
      <p:sp>
        <p:nvSpPr>
          <p:cNvPr id="8" name="Freeform 8"/>
          <p:cNvSpPr/>
          <p:nvPr/>
        </p:nvSpPr>
        <p:spPr>
          <a:xfrm rot="1376209">
            <a:off x="11607930" y="6551349"/>
            <a:ext cx="3478526" cy="3417617"/>
          </a:xfrm>
          <a:custGeom>
            <a:avLst/>
            <a:gdLst/>
            <a:ahLst/>
            <a:cxnLst/>
            <a:rect l="l" t="t" r="r" b="b"/>
            <a:pathLst>
              <a:path w="3478526" h="3417617">
                <a:moveTo>
                  <a:pt x="0" y="0"/>
                </a:moveTo>
                <a:lnTo>
                  <a:pt x="3478525" y="0"/>
                </a:lnTo>
                <a:lnTo>
                  <a:pt x="3478525" y="3417617"/>
                </a:lnTo>
                <a:lnTo>
                  <a:pt x="0" y="3417617"/>
                </a:lnTo>
                <a:lnTo>
                  <a:pt x="0" y="0"/>
                </a:lnTo>
                <a:close/>
              </a:path>
            </a:pathLst>
          </a:custGeom>
          <a:blipFill>
            <a:blip r:embed="rId8" cstate="email">
              <a:extLst>
                <a:ext uri="{28A0092B-C50C-407E-A947-70E740481C1C}">
                  <a14:useLocalDpi xmlns:a14="http://schemas.microsoft.com/office/drawing/2010/main"/>
                </a:ext>
              </a:extLst>
            </a:blip>
            <a:stretch>
              <a:fillRect/>
            </a:stretch>
          </a:blipFill>
        </p:spPr>
        <p:txBody>
          <a:bodyPr/>
          <a:lstStyle/>
          <a:p>
            <a:endParaRPr lang="en-GB"/>
          </a:p>
        </p:txBody>
      </p:sp>
      <p:sp>
        <p:nvSpPr>
          <p:cNvPr id="9" name="Freeform 9"/>
          <p:cNvSpPr/>
          <p:nvPr/>
        </p:nvSpPr>
        <p:spPr>
          <a:xfrm rot="567985">
            <a:off x="10201509" y="27829"/>
            <a:ext cx="2852355" cy="3803139"/>
          </a:xfrm>
          <a:custGeom>
            <a:avLst/>
            <a:gdLst/>
            <a:ahLst/>
            <a:cxnLst/>
            <a:rect l="l" t="t" r="r" b="b"/>
            <a:pathLst>
              <a:path w="2852355" h="3803139">
                <a:moveTo>
                  <a:pt x="0" y="0"/>
                </a:moveTo>
                <a:lnTo>
                  <a:pt x="2852355" y="0"/>
                </a:lnTo>
                <a:lnTo>
                  <a:pt x="2852355" y="3803139"/>
                </a:lnTo>
                <a:lnTo>
                  <a:pt x="0" y="3803139"/>
                </a:lnTo>
                <a:lnTo>
                  <a:pt x="0" y="0"/>
                </a:lnTo>
                <a:close/>
              </a:path>
            </a:pathLst>
          </a:custGeom>
          <a:blipFill>
            <a:blip r:embed="rId9"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0" name="Freeform 10"/>
          <p:cNvSpPr/>
          <p:nvPr/>
        </p:nvSpPr>
        <p:spPr>
          <a:xfrm rot="-1497410">
            <a:off x="2688200" y="6691440"/>
            <a:ext cx="2677545" cy="3678634"/>
          </a:xfrm>
          <a:custGeom>
            <a:avLst/>
            <a:gdLst/>
            <a:ahLst/>
            <a:cxnLst/>
            <a:rect l="l" t="t" r="r" b="b"/>
            <a:pathLst>
              <a:path w="2677545" h="3678634">
                <a:moveTo>
                  <a:pt x="0" y="0"/>
                </a:moveTo>
                <a:lnTo>
                  <a:pt x="2677546" y="0"/>
                </a:lnTo>
                <a:lnTo>
                  <a:pt x="2677546" y="3678635"/>
                </a:lnTo>
                <a:lnTo>
                  <a:pt x="0" y="3678635"/>
                </a:lnTo>
                <a:lnTo>
                  <a:pt x="0" y="0"/>
                </a:lnTo>
                <a:close/>
              </a:path>
            </a:pathLst>
          </a:custGeom>
          <a:blipFill>
            <a:blip r:embed="rId10"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1" name="Freeform 11"/>
          <p:cNvSpPr/>
          <p:nvPr/>
        </p:nvSpPr>
        <p:spPr>
          <a:xfrm rot="-1111549">
            <a:off x="5994219" y="-101484"/>
            <a:ext cx="2912135" cy="4061764"/>
          </a:xfrm>
          <a:custGeom>
            <a:avLst/>
            <a:gdLst/>
            <a:ahLst/>
            <a:cxnLst/>
            <a:rect l="l" t="t" r="r" b="b"/>
            <a:pathLst>
              <a:path w="2912135" h="4061764">
                <a:moveTo>
                  <a:pt x="0" y="0"/>
                </a:moveTo>
                <a:lnTo>
                  <a:pt x="2912136" y="0"/>
                </a:lnTo>
                <a:lnTo>
                  <a:pt x="2912136" y="4061764"/>
                </a:lnTo>
                <a:lnTo>
                  <a:pt x="0" y="4061764"/>
                </a:lnTo>
                <a:lnTo>
                  <a:pt x="0" y="0"/>
                </a:lnTo>
                <a:close/>
              </a:path>
            </a:pathLst>
          </a:custGeom>
          <a:blipFill>
            <a:blip r:embed="rId11"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2" name="Freeform 12"/>
          <p:cNvSpPr/>
          <p:nvPr/>
        </p:nvSpPr>
        <p:spPr>
          <a:xfrm>
            <a:off x="15128801" y="7959809"/>
            <a:ext cx="3159199" cy="2551868"/>
          </a:xfrm>
          <a:custGeom>
            <a:avLst/>
            <a:gdLst/>
            <a:ahLst/>
            <a:cxnLst/>
            <a:rect l="l" t="t" r="r" b="b"/>
            <a:pathLst>
              <a:path w="3159199" h="2551868">
                <a:moveTo>
                  <a:pt x="0" y="0"/>
                </a:moveTo>
                <a:lnTo>
                  <a:pt x="3159199" y="0"/>
                </a:lnTo>
                <a:lnTo>
                  <a:pt x="3159199" y="2551869"/>
                </a:lnTo>
                <a:lnTo>
                  <a:pt x="0" y="2551869"/>
                </a:lnTo>
                <a:lnTo>
                  <a:pt x="0" y="0"/>
                </a:lnTo>
                <a:close/>
              </a:path>
            </a:pathLst>
          </a:custGeom>
          <a:blipFill>
            <a:blip r:embed="rId1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3" name="Freeform 13"/>
          <p:cNvSpPr/>
          <p:nvPr/>
        </p:nvSpPr>
        <p:spPr>
          <a:xfrm rot="870156">
            <a:off x="4756704" y="4301661"/>
            <a:ext cx="2520215" cy="3360287"/>
          </a:xfrm>
          <a:custGeom>
            <a:avLst/>
            <a:gdLst/>
            <a:ahLst/>
            <a:cxnLst/>
            <a:rect l="l" t="t" r="r" b="b"/>
            <a:pathLst>
              <a:path w="2520215" h="3360287">
                <a:moveTo>
                  <a:pt x="0" y="0"/>
                </a:moveTo>
                <a:lnTo>
                  <a:pt x="2520216" y="0"/>
                </a:lnTo>
                <a:lnTo>
                  <a:pt x="2520216" y="3360287"/>
                </a:lnTo>
                <a:lnTo>
                  <a:pt x="0" y="3360287"/>
                </a:lnTo>
                <a:lnTo>
                  <a:pt x="0" y="0"/>
                </a:lnTo>
                <a:close/>
              </a:path>
            </a:pathLst>
          </a:custGeom>
          <a:blipFill>
            <a:blip r:embed="rId13"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4" name="TextBox 14"/>
          <p:cNvSpPr txBox="1"/>
          <p:nvPr/>
        </p:nvSpPr>
        <p:spPr>
          <a:xfrm>
            <a:off x="4698861" y="8717905"/>
            <a:ext cx="8546753" cy="1569095"/>
          </a:xfrm>
          <a:prstGeom prst="rect">
            <a:avLst/>
          </a:prstGeom>
        </p:spPr>
        <p:txBody>
          <a:bodyPr lIns="0" tIns="0" rIns="0" bIns="0" rtlCol="0" anchor="t">
            <a:spAutoFit/>
          </a:bodyPr>
          <a:lstStyle/>
          <a:p>
            <a:pPr algn="ctr">
              <a:lnSpc>
                <a:spcPts val="12739"/>
              </a:lnSpc>
              <a:spcBef>
                <a:spcPct val="0"/>
              </a:spcBef>
            </a:pPr>
            <a:r>
              <a:rPr lang="en-US" sz="9099">
                <a:solidFill>
                  <a:srgbClr val="FFFFFF"/>
                </a:solidFill>
                <a:latin typeface="Asap Condensed Bold"/>
              </a:rPr>
              <a:t>And so much on site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48AFF"/>
        </a:solidFill>
        <a:effectLst/>
      </p:bgPr>
    </p:bg>
    <p:spTree>
      <p:nvGrpSpPr>
        <p:cNvPr id="1" name=""/>
        <p:cNvGrpSpPr/>
        <p:nvPr/>
      </p:nvGrpSpPr>
      <p:grpSpPr>
        <a:xfrm>
          <a:off x="0" y="0"/>
          <a:ext cx="0" cy="0"/>
          <a:chOff x="0" y="0"/>
          <a:chExt cx="0" cy="0"/>
        </a:xfrm>
      </p:grpSpPr>
      <p:grpSp>
        <p:nvGrpSpPr>
          <p:cNvPr id="2" name="Group 2"/>
          <p:cNvGrpSpPr/>
          <p:nvPr/>
        </p:nvGrpSpPr>
        <p:grpSpPr>
          <a:xfrm>
            <a:off x="9540771" y="3009901"/>
            <a:ext cx="5096019" cy="6785144"/>
            <a:chOff x="0" y="0"/>
            <a:chExt cx="6678918" cy="8612389"/>
          </a:xfrm>
        </p:grpSpPr>
        <p:pic>
          <p:nvPicPr>
            <p:cNvPr id="3" name="Picture 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0"/>
              <a:ext cx="6678918" cy="8612389"/>
            </a:xfrm>
            <a:prstGeom prst="rect">
              <a:avLst/>
            </a:prstGeom>
          </p:spPr>
        </p:pic>
      </p:grpSp>
      <p:grpSp>
        <p:nvGrpSpPr>
          <p:cNvPr id="4" name="Group 4"/>
          <p:cNvGrpSpPr/>
          <p:nvPr/>
        </p:nvGrpSpPr>
        <p:grpSpPr>
          <a:xfrm>
            <a:off x="4134811" y="362870"/>
            <a:ext cx="5009189" cy="6459291"/>
            <a:chOff x="0" y="0"/>
            <a:chExt cx="6678918" cy="8612389"/>
          </a:xfrm>
        </p:grpSpPr>
        <p:pic>
          <p:nvPicPr>
            <p:cNvPr id="5" name="Picture 5"/>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0" y="0"/>
              <a:ext cx="6678918" cy="8612389"/>
            </a:xfrm>
            <a:prstGeom prst="rect">
              <a:avLst/>
            </a:prstGeom>
          </p:spPr>
        </p:pic>
      </p:grpSp>
      <p:sp>
        <p:nvSpPr>
          <p:cNvPr id="6" name="TextBox 6"/>
          <p:cNvSpPr txBox="1"/>
          <p:nvPr/>
        </p:nvSpPr>
        <p:spPr>
          <a:xfrm>
            <a:off x="405074" y="353345"/>
            <a:ext cx="3329687" cy="6105525"/>
          </a:xfrm>
          <a:prstGeom prst="rect">
            <a:avLst/>
          </a:prstGeom>
        </p:spPr>
        <p:txBody>
          <a:bodyPr lIns="0" tIns="0" rIns="0" bIns="0" rtlCol="0" anchor="t">
            <a:spAutoFit/>
          </a:bodyPr>
          <a:lstStyle/>
          <a:p>
            <a:pPr>
              <a:lnSpc>
                <a:spcPts val="6065"/>
              </a:lnSpc>
            </a:pPr>
            <a:r>
              <a:rPr lang="en-US" sz="5054">
                <a:solidFill>
                  <a:srgbClr val="051D40"/>
                </a:solidFill>
                <a:latin typeface="Asap Condensed Bold"/>
              </a:rPr>
              <a:t>To keep energy levels up, all White Hall meals are delicious, healthy and home cooked.</a:t>
            </a:r>
          </a:p>
        </p:txBody>
      </p:sp>
      <p:sp>
        <p:nvSpPr>
          <p:cNvPr id="7" name="TextBox 7"/>
          <p:cNvSpPr txBox="1"/>
          <p:nvPr/>
        </p:nvSpPr>
        <p:spPr>
          <a:xfrm>
            <a:off x="14950010" y="5133975"/>
            <a:ext cx="2435935" cy="4638675"/>
          </a:xfrm>
          <a:prstGeom prst="rect">
            <a:avLst/>
          </a:prstGeom>
        </p:spPr>
        <p:txBody>
          <a:bodyPr lIns="0" tIns="0" rIns="0" bIns="0" rtlCol="0" anchor="t">
            <a:spAutoFit/>
          </a:bodyPr>
          <a:lstStyle/>
          <a:p>
            <a:pPr>
              <a:lnSpc>
                <a:spcPts val="6098"/>
              </a:lnSpc>
            </a:pPr>
            <a:r>
              <a:rPr lang="en-US" sz="5082" dirty="0">
                <a:solidFill>
                  <a:srgbClr val="051D40"/>
                </a:solidFill>
                <a:latin typeface="Asap Condensed Bold"/>
              </a:rPr>
              <a:t>And there are a few duties to be done after meals.</a:t>
            </a:r>
          </a:p>
        </p:txBody>
      </p:sp>
      <p:pic>
        <p:nvPicPr>
          <p:cNvPr id="9" name="Graphic 8" descr="Avocado with solid fill">
            <a:extLst>
              <a:ext uri="{FF2B5EF4-FFF2-40B4-BE49-F238E27FC236}">
                <a16:creationId xmlns:a16="http://schemas.microsoft.com/office/drawing/2014/main" id="{2D7C6CEA-941D-3468-5483-14C4AE4F1720}"/>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rot="2004149">
            <a:off x="685800" y="7200900"/>
            <a:ext cx="914400" cy="914400"/>
          </a:xfrm>
          <a:prstGeom prst="rect">
            <a:avLst/>
          </a:prstGeom>
        </p:spPr>
      </p:pic>
      <p:pic>
        <p:nvPicPr>
          <p:cNvPr id="11" name="Graphic 10" descr="Cheese with solid fill">
            <a:extLst>
              <a:ext uri="{FF2B5EF4-FFF2-40B4-BE49-F238E27FC236}">
                <a16:creationId xmlns:a16="http://schemas.microsoft.com/office/drawing/2014/main" id="{AD7787D3-8388-9C42-EEDE-03A5AC6B4E7B}"/>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rot="1469756">
            <a:off x="530341" y="8222506"/>
            <a:ext cx="1600200" cy="1600200"/>
          </a:xfrm>
          <a:prstGeom prst="rect">
            <a:avLst/>
          </a:prstGeom>
        </p:spPr>
      </p:pic>
      <p:pic>
        <p:nvPicPr>
          <p:cNvPr id="13" name="Graphic 12" descr="Cake slice outline">
            <a:extLst>
              <a:ext uri="{FF2B5EF4-FFF2-40B4-BE49-F238E27FC236}">
                <a16:creationId xmlns:a16="http://schemas.microsoft.com/office/drawing/2014/main" id="{54080618-1E0A-379E-98C4-EE7F205CF68F}"/>
              </a:ext>
            </a:extLst>
          </p:cNvPr>
          <p:cNvPicPr>
            <a:picLocks noChangeAspect="1"/>
          </p:cNvPicPr>
          <p:nvPr/>
        </p:nvPicPr>
        <p:blipFill>
          <a:blip r:embed="rId9">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2087350" y="6628732"/>
            <a:ext cx="1266755" cy="1266755"/>
          </a:xfrm>
          <a:prstGeom prst="rect">
            <a:avLst/>
          </a:prstGeom>
        </p:spPr>
      </p:pic>
      <p:pic>
        <p:nvPicPr>
          <p:cNvPr id="15" name="Graphic 14" descr="Taco with solid fill">
            <a:extLst>
              <a:ext uri="{FF2B5EF4-FFF2-40B4-BE49-F238E27FC236}">
                <a16:creationId xmlns:a16="http://schemas.microsoft.com/office/drawing/2014/main" id="{918308B8-C449-9690-B322-F0FC32F68E6B}"/>
              </a:ext>
            </a:extLst>
          </p:cNvPr>
          <p:cNvPicPr>
            <a:picLocks noChangeAspect="1"/>
          </p:cNvPicPr>
          <p:nvPr/>
        </p:nvPicPr>
        <p:blipFill>
          <a:blip r:embed="rId11">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rot="1317238">
            <a:off x="3285968" y="7480742"/>
            <a:ext cx="1464316" cy="1157121"/>
          </a:xfrm>
          <a:prstGeom prst="rect">
            <a:avLst/>
          </a:prstGeom>
        </p:spPr>
      </p:pic>
      <p:pic>
        <p:nvPicPr>
          <p:cNvPr id="17" name="Graphic 16" descr="Pie with solid fill">
            <a:extLst>
              <a:ext uri="{FF2B5EF4-FFF2-40B4-BE49-F238E27FC236}">
                <a16:creationId xmlns:a16="http://schemas.microsoft.com/office/drawing/2014/main" id="{6C80F1D1-9E73-E828-71A0-A0C8DC48F765}"/>
              </a:ext>
            </a:extLst>
          </p:cNvPr>
          <p:cNvPicPr>
            <a:picLocks noChangeAspect="1"/>
          </p:cNvPicPr>
          <p:nvPr/>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rot="1190892">
            <a:off x="8515929" y="7244862"/>
            <a:ext cx="852272" cy="673476"/>
          </a:xfrm>
          <a:prstGeom prst="rect">
            <a:avLst/>
          </a:prstGeom>
        </p:spPr>
      </p:pic>
      <p:pic>
        <p:nvPicPr>
          <p:cNvPr id="19" name="Graphic 18" descr="Banana with solid fill">
            <a:extLst>
              <a:ext uri="{FF2B5EF4-FFF2-40B4-BE49-F238E27FC236}">
                <a16:creationId xmlns:a16="http://schemas.microsoft.com/office/drawing/2014/main" id="{4F3BAB87-8145-04FD-34EF-5E857B16DEB1}"/>
              </a:ext>
            </a:extLst>
          </p:cNvPr>
          <p:cNvPicPr>
            <a:picLocks noChangeAspect="1"/>
          </p:cNvPicPr>
          <p:nvPr/>
        </p:nvPicPr>
        <p:blipFill>
          <a:blip r:embed="rId15">
            <a:extLst>
              <a:ext uri="{28A0092B-C50C-407E-A947-70E740481C1C}">
                <a14:useLocalDpi xmlns:a14="http://schemas.microsoft.com/office/drawing/2010/main"/>
              </a:ext>
              <a:ext uri="{96DAC541-7B7A-43D3-8B79-37D633B846F1}">
                <asvg:svgBlip xmlns:asvg="http://schemas.microsoft.com/office/drawing/2016/SVG/main" r:embed="rId16"/>
              </a:ext>
            </a:extLst>
          </a:blip>
          <a:stretch>
            <a:fillRect/>
          </a:stretch>
        </p:blipFill>
        <p:spPr>
          <a:xfrm rot="1112467">
            <a:off x="1976826" y="8667938"/>
            <a:ext cx="1394292" cy="1101787"/>
          </a:xfrm>
          <a:prstGeom prst="rect">
            <a:avLst/>
          </a:prstGeom>
        </p:spPr>
      </p:pic>
      <p:pic>
        <p:nvPicPr>
          <p:cNvPr id="21" name="Graphic 20" descr="Croissant with solid fill">
            <a:extLst>
              <a:ext uri="{FF2B5EF4-FFF2-40B4-BE49-F238E27FC236}">
                <a16:creationId xmlns:a16="http://schemas.microsoft.com/office/drawing/2014/main" id="{CAE3C849-1327-4268-411F-A29A4A92BEF7}"/>
              </a:ext>
            </a:extLst>
          </p:cNvPr>
          <p:cNvPicPr>
            <a:picLocks noChangeAspect="1"/>
          </p:cNvPicPr>
          <p:nvPr/>
        </p:nvPicPr>
        <p:blipFill>
          <a:blip r:embed="rId17">
            <a:extLst>
              <a:ext uri="{28A0092B-C50C-407E-A947-70E740481C1C}">
                <a14:useLocalDpi xmlns:a14="http://schemas.microsoft.com/office/drawing/2010/main"/>
              </a:ext>
              <a:ext uri="{96DAC541-7B7A-43D3-8B79-37D633B846F1}">
                <asvg:svgBlip xmlns:asvg="http://schemas.microsoft.com/office/drawing/2016/SVG/main" r:embed="rId18"/>
              </a:ext>
            </a:extLst>
          </a:blip>
          <a:stretch>
            <a:fillRect/>
          </a:stretch>
        </p:blipFill>
        <p:spPr>
          <a:xfrm rot="1916332">
            <a:off x="4614932" y="6883778"/>
            <a:ext cx="1529580" cy="1138885"/>
          </a:xfrm>
          <a:prstGeom prst="rect">
            <a:avLst/>
          </a:prstGeom>
        </p:spPr>
      </p:pic>
      <p:pic>
        <p:nvPicPr>
          <p:cNvPr id="23" name="Graphic 22" descr="Whole pizza outline">
            <a:extLst>
              <a:ext uri="{FF2B5EF4-FFF2-40B4-BE49-F238E27FC236}">
                <a16:creationId xmlns:a16="http://schemas.microsoft.com/office/drawing/2014/main" id="{97AFBA25-DA56-5B97-FE59-31415A0143BA}"/>
              </a:ext>
            </a:extLst>
          </p:cNvPr>
          <p:cNvPicPr>
            <a:picLocks noChangeAspect="1"/>
          </p:cNvPicPr>
          <p:nvPr/>
        </p:nvPicPr>
        <p:blipFill>
          <a:blip r:embed="rId19">
            <a:extLst>
              <a:ext uri="{28A0092B-C50C-407E-A947-70E740481C1C}">
                <a14:useLocalDpi xmlns:a14="http://schemas.microsoft.com/office/drawing/2010/main"/>
              </a:ext>
              <a:ext uri="{96DAC541-7B7A-43D3-8B79-37D633B846F1}">
                <asvg:svgBlip xmlns:asvg="http://schemas.microsoft.com/office/drawing/2016/SVG/main" r:embed="rId20"/>
              </a:ext>
            </a:extLst>
          </a:blip>
          <a:stretch>
            <a:fillRect/>
          </a:stretch>
        </p:blipFill>
        <p:spPr>
          <a:xfrm>
            <a:off x="4063827" y="8788452"/>
            <a:ext cx="1658714" cy="1310736"/>
          </a:xfrm>
          <a:prstGeom prst="rect">
            <a:avLst/>
          </a:prstGeom>
        </p:spPr>
      </p:pic>
      <p:pic>
        <p:nvPicPr>
          <p:cNvPr id="25" name="Graphic 24" descr="Cupcake with solid fill">
            <a:extLst>
              <a:ext uri="{FF2B5EF4-FFF2-40B4-BE49-F238E27FC236}">
                <a16:creationId xmlns:a16="http://schemas.microsoft.com/office/drawing/2014/main" id="{E027C86B-EAC0-30C4-93A2-3B1893C504F9}"/>
              </a:ext>
            </a:extLst>
          </p:cNvPr>
          <p:cNvPicPr>
            <a:picLocks noChangeAspect="1"/>
          </p:cNvPicPr>
          <p:nvPr/>
        </p:nvPicPr>
        <p:blipFill>
          <a:blip r:embed="rId21">
            <a:extLst>
              <a:ext uri="{28A0092B-C50C-407E-A947-70E740481C1C}">
                <a14:useLocalDpi xmlns:a14="http://schemas.microsoft.com/office/drawing/2010/main"/>
              </a:ext>
              <a:ext uri="{96DAC541-7B7A-43D3-8B79-37D633B846F1}">
                <asvg:svgBlip xmlns:asvg="http://schemas.microsoft.com/office/drawing/2016/SVG/main" r:embed="rId22"/>
              </a:ext>
            </a:extLst>
          </a:blip>
          <a:stretch>
            <a:fillRect/>
          </a:stretch>
        </p:blipFill>
        <p:spPr>
          <a:xfrm>
            <a:off x="5546948" y="7998437"/>
            <a:ext cx="1074846" cy="849357"/>
          </a:xfrm>
          <a:prstGeom prst="rect">
            <a:avLst/>
          </a:prstGeom>
        </p:spPr>
      </p:pic>
      <p:pic>
        <p:nvPicPr>
          <p:cNvPr id="27" name="Graphic 26" descr="Fruit bowl outline">
            <a:extLst>
              <a:ext uri="{FF2B5EF4-FFF2-40B4-BE49-F238E27FC236}">
                <a16:creationId xmlns:a16="http://schemas.microsoft.com/office/drawing/2014/main" id="{81B2560B-9201-6DE1-4EBC-4A5109784E8B}"/>
              </a:ext>
            </a:extLst>
          </p:cNvPr>
          <p:cNvPicPr>
            <a:picLocks noChangeAspect="1"/>
          </p:cNvPicPr>
          <p:nvPr/>
        </p:nvPicPr>
        <p:blipFill>
          <a:blip r:embed="rId23">
            <a:extLst>
              <a:ext uri="{28A0092B-C50C-407E-A947-70E740481C1C}">
                <a14:useLocalDpi xmlns:a14="http://schemas.microsoft.com/office/drawing/2010/main"/>
              </a:ext>
              <a:ext uri="{96DAC541-7B7A-43D3-8B79-37D633B846F1}">
                <asvg:svgBlip xmlns:asvg="http://schemas.microsoft.com/office/drawing/2016/SVG/main" r:embed="rId24"/>
              </a:ext>
            </a:extLst>
          </a:blip>
          <a:stretch>
            <a:fillRect/>
          </a:stretch>
        </p:blipFill>
        <p:spPr>
          <a:xfrm>
            <a:off x="6384820" y="8941280"/>
            <a:ext cx="1271911" cy="1005080"/>
          </a:xfrm>
          <a:prstGeom prst="rect">
            <a:avLst/>
          </a:prstGeom>
        </p:spPr>
      </p:pic>
      <p:pic>
        <p:nvPicPr>
          <p:cNvPr id="29" name="Graphic 28" descr="Peas In Pod with solid fill">
            <a:extLst>
              <a:ext uri="{FF2B5EF4-FFF2-40B4-BE49-F238E27FC236}">
                <a16:creationId xmlns:a16="http://schemas.microsoft.com/office/drawing/2014/main" id="{1F5BCF5F-044F-93FB-2EA5-0CABA529F146}"/>
              </a:ext>
            </a:extLst>
          </p:cNvPr>
          <p:cNvPicPr>
            <a:picLocks noChangeAspect="1"/>
          </p:cNvPicPr>
          <p:nvPr/>
        </p:nvPicPr>
        <p:blipFill>
          <a:blip r:embed="rId25">
            <a:extLst>
              <a:ext uri="{28A0092B-C50C-407E-A947-70E740481C1C}">
                <a14:useLocalDpi xmlns:a14="http://schemas.microsoft.com/office/drawing/2010/main"/>
              </a:ext>
              <a:ext uri="{96DAC541-7B7A-43D3-8B79-37D633B846F1}">
                <asvg:svgBlip xmlns:asvg="http://schemas.microsoft.com/office/drawing/2016/SVG/main" r:embed="rId26"/>
              </a:ext>
            </a:extLst>
          </a:blip>
          <a:stretch>
            <a:fillRect/>
          </a:stretch>
        </p:blipFill>
        <p:spPr>
          <a:xfrm>
            <a:off x="7911316" y="8214398"/>
            <a:ext cx="1452911" cy="1148108"/>
          </a:xfrm>
          <a:prstGeom prst="rect">
            <a:avLst/>
          </a:prstGeom>
        </p:spPr>
      </p:pic>
      <p:pic>
        <p:nvPicPr>
          <p:cNvPr id="31" name="Graphic 30" descr="Lunch Box outline">
            <a:extLst>
              <a:ext uri="{FF2B5EF4-FFF2-40B4-BE49-F238E27FC236}">
                <a16:creationId xmlns:a16="http://schemas.microsoft.com/office/drawing/2014/main" id="{FB68DB18-B324-6001-09DA-8C453302D97D}"/>
              </a:ext>
            </a:extLst>
          </p:cNvPr>
          <p:cNvPicPr>
            <a:picLocks noChangeAspect="1"/>
          </p:cNvPicPr>
          <p:nvPr/>
        </p:nvPicPr>
        <p:blipFill>
          <a:blip r:embed="rId27">
            <a:extLst>
              <a:ext uri="{28A0092B-C50C-407E-A947-70E740481C1C}">
                <a14:useLocalDpi xmlns:a14="http://schemas.microsoft.com/office/drawing/2010/main"/>
              </a:ext>
              <a:ext uri="{96DAC541-7B7A-43D3-8B79-37D633B846F1}">
                <asvg:svgBlip xmlns:asvg="http://schemas.microsoft.com/office/drawing/2016/SVG/main" r:embed="rId28"/>
              </a:ext>
            </a:extLst>
          </a:blip>
          <a:stretch>
            <a:fillRect/>
          </a:stretch>
        </p:blipFill>
        <p:spPr>
          <a:xfrm>
            <a:off x="6654437" y="7174540"/>
            <a:ext cx="1658874" cy="1310863"/>
          </a:xfrm>
          <a:prstGeom prst="rect">
            <a:avLst/>
          </a:prstGeom>
        </p:spPr>
      </p:pic>
      <p:pic>
        <p:nvPicPr>
          <p:cNvPr id="33" name="Graphic 32" descr="Mop and bucket outline">
            <a:extLst>
              <a:ext uri="{FF2B5EF4-FFF2-40B4-BE49-F238E27FC236}">
                <a16:creationId xmlns:a16="http://schemas.microsoft.com/office/drawing/2014/main" id="{67E1A6F7-064F-67A3-A8DA-ED3037DD334F}"/>
              </a:ext>
            </a:extLst>
          </p:cNvPr>
          <p:cNvPicPr>
            <a:picLocks noChangeAspect="1"/>
          </p:cNvPicPr>
          <p:nvPr/>
        </p:nvPicPr>
        <p:blipFill>
          <a:blip r:embed="rId29">
            <a:extLst>
              <a:ext uri="{28A0092B-C50C-407E-A947-70E740481C1C}">
                <a14:useLocalDpi xmlns:a14="http://schemas.microsoft.com/office/drawing/2010/main"/>
              </a:ext>
              <a:ext uri="{96DAC541-7B7A-43D3-8B79-37D633B846F1}">
                <asvg:svgBlip xmlns:asvg="http://schemas.microsoft.com/office/drawing/2016/SVG/main" r:embed="rId30"/>
              </a:ext>
            </a:extLst>
          </a:blip>
          <a:stretch>
            <a:fillRect/>
          </a:stretch>
        </p:blipFill>
        <p:spPr>
          <a:xfrm rot="1516678">
            <a:off x="15484657" y="2594311"/>
            <a:ext cx="1996407" cy="1996407"/>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Freeform 2"/>
          <p:cNvSpPr/>
          <p:nvPr/>
        </p:nvSpPr>
        <p:spPr>
          <a:xfrm>
            <a:off x="2267961" y="8412696"/>
            <a:ext cx="4319810" cy="426581"/>
          </a:xfrm>
          <a:custGeom>
            <a:avLst/>
            <a:gdLst/>
            <a:ahLst/>
            <a:cxnLst/>
            <a:rect l="l" t="t" r="r" b="b"/>
            <a:pathLst>
              <a:path w="4319810" h="426581">
                <a:moveTo>
                  <a:pt x="0" y="0"/>
                </a:moveTo>
                <a:lnTo>
                  <a:pt x="4319809" y="0"/>
                </a:lnTo>
                <a:lnTo>
                  <a:pt x="4319809" y="426581"/>
                </a:lnTo>
                <a:lnTo>
                  <a:pt x="0" y="426581"/>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3" name="Freeform 3"/>
          <p:cNvSpPr/>
          <p:nvPr/>
        </p:nvSpPr>
        <p:spPr>
          <a:xfrm>
            <a:off x="6984095" y="8412696"/>
            <a:ext cx="4319810" cy="426581"/>
          </a:xfrm>
          <a:custGeom>
            <a:avLst/>
            <a:gdLst/>
            <a:ahLst/>
            <a:cxnLst/>
            <a:rect l="l" t="t" r="r" b="b"/>
            <a:pathLst>
              <a:path w="4319810" h="426581">
                <a:moveTo>
                  <a:pt x="0" y="0"/>
                </a:moveTo>
                <a:lnTo>
                  <a:pt x="4319810" y="0"/>
                </a:lnTo>
                <a:lnTo>
                  <a:pt x="4319810" y="426581"/>
                </a:lnTo>
                <a:lnTo>
                  <a:pt x="0" y="426581"/>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4" name="Freeform 4"/>
          <p:cNvSpPr/>
          <p:nvPr/>
        </p:nvSpPr>
        <p:spPr>
          <a:xfrm>
            <a:off x="11703955" y="8412696"/>
            <a:ext cx="4319810" cy="426581"/>
          </a:xfrm>
          <a:custGeom>
            <a:avLst/>
            <a:gdLst/>
            <a:ahLst/>
            <a:cxnLst/>
            <a:rect l="l" t="t" r="r" b="b"/>
            <a:pathLst>
              <a:path w="4319810" h="426581">
                <a:moveTo>
                  <a:pt x="0" y="0"/>
                </a:moveTo>
                <a:lnTo>
                  <a:pt x="4319809" y="0"/>
                </a:lnTo>
                <a:lnTo>
                  <a:pt x="4319809" y="426581"/>
                </a:lnTo>
                <a:lnTo>
                  <a:pt x="0" y="426581"/>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grpSp>
        <p:nvGrpSpPr>
          <p:cNvPr id="5" name="Group 5"/>
          <p:cNvGrpSpPr/>
          <p:nvPr/>
        </p:nvGrpSpPr>
        <p:grpSpPr>
          <a:xfrm>
            <a:off x="2290722" y="4206681"/>
            <a:ext cx="4297048" cy="4206015"/>
            <a:chOff x="0" y="0"/>
            <a:chExt cx="1131733" cy="1107757"/>
          </a:xfrm>
        </p:grpSpPr>
        <p:sp>
          <p:nvSpPr>
            <p:cNvPr id="6" name="Freeform 6"/>
            <p:cNvSpPr/>
            <p:nvPr/>
          </p:nvSpPr>
          <p:spPr>
            <a:xfrm>
              <a:off x="0" y="0"/>
              <a:ext cx="1131733" cy="1107757"/>
            </a:xfrm>
            <a:custGeom>
              <a:avLst/>
              <a:gdLst/>
              <a:ahLst/>
              <a:cxnLst/>
              <a:rect l="l" t="t" r="r" b="b"/>
              <a:pathLst>
                <a:path w="1131733" h="1107757">
                  <a:moveTo>
                    <a:pt x="0" y="0"/>
                  </a:moveTo>
                  <a:lnTo>
                    <a:pt x="1131733" y="0"/>
                  </a:lnTo>
                  <a:lnTo>
                    <a:pt x="1131733" y="1107757"/>
                  </a:lnTo>
                  <a:lnTo>
                    <a:pt x="0" y="1107757"/>
                  </a:lnTo>
                  <a:close/>
                </a:path>
              </a:pathLst>
            </a:custGeom>
            <a:solidFill>
              <a:srgbClr val="CFF4FF"/>
            </a:solidFill>
            <a:ln w="19050" cap="sq">
              <a:solidFill>
                <a:srgbClr val="FFFFFF"/>
              </a:solidFill>
              <a:prstDash val="solid"/>
              <a:miter/>
            </a:ln>
          </p:spPr>
          <p:txBody>
            <a:bodyPr/>
            <a:lstStyle/>
            <a:p>
              <a:endParaRPr lang="en-GB"/>
            </a:p>
          </p:txBody>
        </p:sp>
        <p:sp>
          <p:nvSpPr>
            <p:cNvPr id="7" name="TextBox 7"/>
            <p:cNvSpPr txBox="1"/>
            <p:nvPr/>
          </p:nvSpPr>
          <p:spPr>
            <a:xfrm>
              <a:off x="0" y="-38100"/>
              <a:ext cx="1131733" cy="1145857"/>
            </a:xfrm>
            <a:prstGeom prst="rect">
              <a:avLst/>
            </a:prstGeom>
          </p:spPr>
          <p:txBody>
            <a:bodyPr lIns="50800" tIns="50800" rIns="50800" bIns="50800" rtlCol="0" anchor="ctr"/>
            <a:lstStyle/>
            <a:p>
              <a:pPr algn="ctr">
                <a:lnSpc>
                  <a:spcPts val="2605"/>
                </a:lnSpc>
              </a:pPr>
              <a:endParaRPr/>
            </a:p>
          </p:txBody>
        </p:sp>
      </p:grpSp>
      <p:grpSp>
        <p:nvGrpSpPr>
          <p:cNvPr id="8" name="Group 8"/>
          <p:cNvGrpSpPr/>
          <p:nvPr/>
        </p:nvGrpSpPr>
        <p:grpSpPr>
          <a:xfrm>
            <a:off x="6993607" y="4206681"/>
            <a:ext cx="4297048" cy="4206015"/>
            <a:chOff x="0" y="0"/>
            <a:chExt cx="1131733" cy="1107757"/>
          </a:xfrm>
        </p:grpSpPr>
        <p:sp>
          <p:nvSpPr>
            <p:cNvPr id="9" name="Freeform 9"/>
            <p:cNvSpPr/>
            <p:nvPr/>
          </p:nvSpPr>
          <p:spPr>
            <a:xfrm>
              <a:off x="0" y="0"/>
              <a:ext cx="1131733" cy="1107757"/>
            </a:xfrm>
            <a:custGeom>
              <a:avLst/>
              <a:gdLst/>
              <a:ahLst/>
              <a:cxnLst/>
              <a:rect l="l" t="t" r="r" b="b"/>
              <a:pathLst>
                <a:path w="1131733" h="1107757">
                  <a:moveTo>
                    <a:pt x="0" y="0"/>
                  </a:moveTo>
                  <a:lnTo>
                    <a:pt x="1131733" y="0"/>
                  </a:lnTo>
                  <a:lnTo>
                    <a:pt x="1131733" y="1107757"/>
                  </a:lnTo>
                  <a:lnTo>
                    <a:pt x="0" y="1107757"/>
                  </a:lnTo>
                  <a:close/>
                </a:path>
              </a:pathLst>
            </a:custGeom>
            <a:solidFill>
              <a:srgbClr val="CFF4FF"/>
            </a:solidFill>
            <a:ln w="19050" cap="sq">
              <a:solidFill>
                <a:srgbClr val="FFFFFF"/>
              </a:solidFill>
              <a:prstDash val="solid"/>
              <a:miter/>
            </a:ln>
          </p:spPr>
          <p:txBody>
            <a:bodyPr/>
            <a:lstStyle/>
            <a:p>
              <a:endParaRPr lang="en-GB"/>
            </a:p>
          </p:txBody>
        </p:sp>
        <p:sp>
          <p:nvSpPr>
            <p:cNvPr id="10" name="TextBox 10"/>
            <p:cNvSpPr txBox="1"/>
            <p:nvPr/>
          </p:nvSpPr>
          <p:spPr>
            <a:xfrm>
              <a:off x="0" y="-38100"/>
              <a:ext cx="1131733" cy="1145857"/>
            </a:xfrm>
            <a:prstGeom prst="rect">
              <a:avLst/>
            </a:prstGeom>
          </p:spPr>
          <p:txBody>
            <a:bodyPr lIns="50800" tIns="50800" rIns="50800" bIns="50800" rtlCol="0" anchor="ctr"/>
            <a:lstStyle/>
            <a:p>
              <a:pPr algn="ctr">
                <a:lnSpc>
                  <a:spcPts val="2605"/>
                </a:lnSpc>
              </a:pPr>
              <a:endParaRPr/>
            </a:p>
          </p:txBody>
        </p:sp>
      </p:grpSp>
      <p:grpSp>
        <p:nvGrpSpPr>
          <p:cNvPr id="11" name="Group 11"/>
          <p:cNvGrpSpPr/>
          <p:nvPr/>
        </p:nvGrpSpPr>
        <p:grpSpPr>
          <a:xfrm>
            <a:off x="11700230" y="4206681"/>
            <a:ext cx="4297048" cy="4206015"/>
            <a:chOff x="0" y="0"/>
            <a:chExt cx="1131733" cy="1107757"/>
          </a:xfrm>
        </p:grpSpPr>
        <p:sp>
          <p:nvSpPr>
            <p:cNvPr id="12" name="Freeform 12"/>
            <p:cNvSpPr/>
            <p:nvPr/>
          </p:nvSpPr>
          <p:spPr>
            <a:xfrm>
              <a:off x="0" y="0"/>
              <a:ext cx="1131733" cy="1107757"/>
            </a:xfrm>
            <a:custGeom>
              <a:avLst/>
              <a:gdLst/>
              <a:ahLst/>
              <a:cxnLst/>
              <a:rect l="l" t="t" r="r" b="b"/>
              <a:pathLst>
                <a:path w="1131733" h="1107757">
                  <a:moveTo>
                    <a:pt x="0" y="0"/>
                  </a:moveTo>
                  <a:lnTo>
                    <a:pt x="1131733" y="0"/>
                  </a:lnTo>
                  <a:lnTo>
                    <a:pt x="1131733" y="1107757"/>
                  </a:lnTo>
                  <a:lnTo>
                    <a:pt x="0" y="1107757"/>
                  </a:lnTo>
                  <a:close/>
                </a:path>
              </a:pathLst>
            </a:custGeom>
            <a:solidFill>
              <a:srgbClr val="CFF4FF"/>
            </a:solidFill>
            <a:ln w="19050" cap="sq">
              <a:solidFill>
                <a:srgbClr val="FFFFFF"/>
              </a:solidFill>
              <a:prstDash val="solid"/>
              <a:miter/>
            </a:ln>
          </p:spPr>
          <p:txBody>
            <a:bodyPr/>
            <a:lstStyle/>
            <a:p>
              <a:endParaRPr lang="en-GB"/>
            </a:p>
          </p:txBody>
        </p:sp>
        <p:sp>
          <p:nvSpPr>
            <p:cNvPr id="13" name="TextBox 13"/>
            <p:cNvSpPr txBox="1"/>
            <p:nvPr/>
          </p:nvSpPr>
          <p:spPr>
            <a:xfrm>
              <a:off x="0" y="-38100"/>
              <a:ext cx="1131733" cy="1145857"/>
            </a:xfrm>
            <a:prstGeom prst="rect">
              <a:avLst/>
            </a:prstGeom>
          </p:spPr>
          <p:txBody>
            <a:bodyPr lIns="50800" tIns="50800" rIns="50800" bIns="50800" rtlCol="0" anchor="ctr"/>
            <a:lstStyle/>
            <a:p>
              <a:pPr algn="ctr">
                <a:lnSpc>
                  <a:spcPts val="2605"/>
                </a:lnSpc>
              </a:pPr>
              <a:endParaRPr/>
            </a:p>
          </p:txBody>
        </p:sp>
      </p:grpSp>
      <p:sp>
        <p:nvSpPr>
          <p:cNvPr id="14" name="Freeform 14"/>
          <p:cNvSpPr/>
          <p:nvPr/>
        </p:nvSpPr>
        <p:spPr>
          <a:xfrm>
            <a:off x="3728082" y="4615159"/>
            <a:ext cx="1399568" cy="1399568"/>
          </a:xfrm>
          <a:custGeom>
            <a:avLst/>
            <a:gdLst/>
            <a:ahLst/>
            <a:cxnLst/>
            <a:rect l="l" t="t" r="r" b="b"/>
            <a:pathLst>
              <a:path w="1399568" h="1399568">
                <a:moveTo>
                  <a:pt x="0" y="0"/>
                </a:moveTo>
                <a:lnTo>
                  <a:pt x="1399567" y="0"/>
                </a:lnTo>
                <a:lnTo>
                  <a:pt x="1399567" y="1399568"/>
                </a:lnTo>
                <a:lnTo>
                  <a:pt x="0" y="1399568"/>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a:p>
        </p:txBody>
      </p:sp>
      <p:sp>
        <p:nvSpPr>
          <p:cNvPr id="15" name="Freeform 15"/>
          <p:cNvSpPr/>
          <p:nvPr/>
        </p:nvSpPr>
        <p:spPr>
          <a:xfrm>
            <a:off x="13369571" y="4680294"/>
            <a:ext cx="958365" cy="1334433"/>
          </a:xfrm>
          <a:custGeom>
            <a:avLst/>
            <a:gdLst/>
            <a:ahLst/>
            <a:cxnLst/>
            <a:rect l="l" t="t" r="r" b="b"/>
            <a:pathLst>
              <a:path w="958365" h="1334433">
                <a:moveTo>
                  <a:pt x="0" y="0"/>
                </a:moveTo>
                <a:lnTo>
                  <a:pt x="958365" y="0"/>
                </a:lnTo>
                <a:lnTo>
                  <a:pt x="958365" y="1334433"/>
                </a:lnTo>
                <a:lnTo>
                  <a:pt x="0" y="133443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6" name="Freeform 16"/>
          <p:cNvSpPr/>
          <p:nvPr/>
        </p:nvSpPr>
        <p:spPr>
          <a:xfrm>
            <a:off x="8400786" y="4507372"/>
            <a:ext cx="1482689" cy="1507355"/>
          </a:xfrm>
          <a:custGeom>
            <a:avLst/>
            <a:gdLst/>
            <a:ahLst/>
            <a:cxnLst/>
            <a:rect l="l" t="t" r="r" b="b"/>
            <a:pathLst>
              <a:path w="1482689" h="1507355">
                <a:moveTo>
                  <a:pt x="0" y="0"/>
                </a:moveTo>
                <a:lnTo>
                  <a:pt x="1482689" y="0"/>
                </a:lnTo>
                <a:lnTo>
                  <a:pt x="1482689" y="1507355"/>
                </a:lnTo>
                <a:lnTo>
                  <a:pt x="0" y="150735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7" name="Freeform 17"/>
          <p:cNvSpPr/>
          <p:nvPr/>
        </p:nvSpPr>
        <p:spPr>
          <a:xfrm>
            <a:off x="2840362" y="2925553"/>
            <a:ext cx="3200745" cy="3775902"/>
          </a:xfrm>
          <a:custGeom>
            <a:avLst/>
            <a:gdLst/>
            <a:ahLst/>
            <a:cxnLst/>
            <a:rect l="l" t="t" r="r" b="b"/>
            <a:pathLst>
              <a:path w="3200745" h="3775902">
                <a:moveTo>
                  <a:pt x="0" y="0"/>
                </a:moveTo>
                <a:lnTo>
                  <a:pt x="3200745" y="0"/>
                </a:lnTo>
                <a:lnTo>
                  <a:pt x="3200745" y="3775901"/>
                </a:lnTo>
                <a:lnTo>
                  <a:pt x="0" y="3775901"/>
                </a:lnTo>
                <a:lnTo>
                  <a:pt x="0" y="0"/>
                </a:lnTo>
                <a:close/>
              </a:path>
            </a:pathLst>
          </a:custGeom>
          <a:blipFill>
            <a:blip r:embed="rId9"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8" name="Freeform 18"/>
          <p:cNvSpPr/>
          <p:nvPr/>
        </p:nvSpPr>
        <p:spPr>
          <a:xfrm>
            <a:off x="12263487" y="2925553"/>
            <a:ext cx="3125513" cy="3775902"/>
          </a:xfrm>
          <a:custGeom>
            <a:avLst/>
            <a:gdLst/>
            <a:ahLst/>
            <a:cxnLst/>
            <a:rect l="l" t="t" r="r" b="b"/>
            <a:pathLst>
              <a:path w="3125513" h="3775902">
                <a:moveTo>
                  <a:pt x="0" y="0"/>
                </a:moveTo>
                <a:lnTo>
                  <a:pt x="3125513" y="0"/>
                </a:lnTo>
                <a:lnTo>
                  <a:pt x="3125513" y="3775901"/>
                </a:lnTo>
                <a:lnTo>
                  <a:pt x="0" y="3775901"/>
                </a:lnTo>
                <a:lnTo>
                  <a:pt x="0" y="0"/>
                </a:lnTo>
                <a:close/>
              </a:path>
            </a:pathLst>
          </a:custGeom>
          <a:blipFill>
            <a:blip r:embed="rId10"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9" name="Freeform 19"/>
          <p:cNvSpPr/>
          <p:nvPr/>
        </p:nvSpPr>
        <p:spPr>
          <a:xfrm>
            <a:off x="7432427" y="2925553"/>
            <a:ext cx="3311946" cy="3865271"/>
          </a:xfrm>
          <a:custGeom>
            <a:avLst/>
            <a:gdLst/>
            <a:ahLst/>
            <a:cxnLst/>
            <a:rect l="l" t="t" r="r" b="b"/>
            <a:pathLst>
              <a:path w="3311946" h="3865271">
                <a:moveTo>
                  <a:pt x="0" y="0"/>
                </a:moveTo>
                <a:lnTo>
                  <a:pt x="3311946" y="0"/>
                </a:lnTo>
                <a:lnTo>
                  <a:pt x="3311946" y="3865271"/>
                </a:lnTo>
                <a:lnTo>
                  <a:pt x="0" y="3865271"/>
                </a:lnTo>
                <a:lnTo>
                  <a:pt x="0" y="0"/>
                </a:lnTo>
                <a:close/>
              </a:path>
            </a:pathLst>
          </a:custGeom>
          <a:blipFill>
            <a:blip r:embed="rId11" cstate="email">
              <a:extLst>
                <a:ext uri="{28A0092B-C50C-407E-A947-70E740481C1C}">
                  <a14:useLocalDpi xmlns:a14="http://schemas.microsoft.com/office/drawing/2010/main"/>
                </a:ext>
              </a:extLst>
            </a:blip>
            <a:stretch>
              <a:fillRect/>
            </a:stretch>
          </a:blipFill>
        </p:spPr>
        <p:txBody>
          <a:bodyPr/>
          <a:lstStyle/>
          <a:p>
            <a:endParaRPr lang="en-GB"/>
          </a:p>
        </p:txBody>
      </p:sp>
      <p:sp>
        <p:nvSpPr>
          <p:cNvPr id="20" name="TextBox 20"/>
          <p:cNvSpPr txBox="1"/>
          <p:nvPr/>
        </p:nvSpPr>
        <p:spPr>
          <a:xfrm>
            <a:off x="4781358" y="884618"/>
            <a:ext cx="8197288" cy="1652337"/>
          </a:xfrm>
          <a:prstGeom prst="rect">
            <a:avLst/>
          </a:prstGeom>
        </p:spPr>
        <p:txBody>
          <a:bodyPr lIns="0" tIns="0" rIns="0" bIns="0" rtlCol="0" anchor="t">
            <a:spAutoFit/>
          </a:bodyPr>
          <a:lstStyle/>
          <a:p>
            <a:pPr marL="0" lvl="0" indent="0" algn="ctr">
              <a:lnSpc>
                <a:spcPts val="6451"/>
              </a:lnSpc>
              <a:spcBef>
                <a:spcPct val="0"/>
              </a:spcBef>
            </a:pPr>
            <a:r>
              <a:rPr lang="en-US" sz="5376">
                <a:solidFill>
                  <a:srgbClr val="FFFFFF"/>
                </a:solidFill>
                <a:latin typeface="Now Bold"/>
              </a:rPr>
              <a:t>THE ADVENTURES DON’T STOP AT TEA. </a:t>
            </a:r>
          </a:p>
        </p:txBody>
      </p:sp>
      <p:sp>
        <p:nvSpPr>
          <p:cNvPr id="21" name="TextBox 21"/>
          <p:cNvSpPr txBox="1"/>
          <p:nvPr/>
        </p:nvSpPr>
        <p:spPr>
          <a:xfrm>
            <a:off x="2711792" y="6224277"/>
            <a:ext cx="3432147" cy="555498"/>
          </a:xfrm>
          <a:prstGeom prst="rect">
            <a:avLst/>
          </a:prstGeom>
        </p:spPr>
        <p:txBody>
          <a:bodyPr lIns="0" tIns="0" rIns="0" bIns="0" rtlCol="0" anchor="t">
            <a:spAutoFit/>
          </a:bodyPr>
          <a:lstStyle/>
          <a:p>
            <a:pPr marL="0" lvl="0" indent="0" algn="ctr">
              <a:lnSpc>
                <a:spcPts val="4415"/>
              </a:lnSpc>
              <a:spcBef>
                <a:spcPct val="0"/>
              </a:spcBef>
            </a:pPr>
            <a:r>
              <a:rPr lang="en-US" sz="3199">
                <a:solidFill>
                  <a:srgbClr val="0071C9"/>
                </a:solidFill>
                <a:latin typeface="Asap Condensed Bold"/>
              </a:rPr>
              <a:t>Night Hike</a:t>
            </a:r>
          </a:p>
        </p:txBody>
      </p:sp>
      <p:sp>
        <p:nvSpPr>
          <p:cNvPr id="22" name="TextBox 22"/>
          <p:cNvSpPr txBox="1"/>
          <p:nvPr/>
        </p:nvSpPr>
        <p:spPr>
          <a:xfrm>
            <a:off x="7543627" y="6733674"/>
            <a:ext cx="3200745" cy="1477389"/>
          </a:xfrm>
          <a:prstGeom prst="rect">
            <a:avLst/>
          </a:prstGeom>
        </p:spPr>
        <p:txBody>
          <a:bodyPr lIns="0" tIns="0" rIns="0" bIns="0" rtlCol="0" anchor="t">
            <a:spAutoFit/>
          </a:bodyPr>
          <a:lstStyle/>
          <a:p>
            <a:pPr marL="0" lvl="0" indent="0" algn="ctr">
              <a:lnSpc>
                <a:spcPts val="3963"/>
              </a:lnSpc>
              <a:spcBef>
                <a:spcPct val="0"/>
              </a:spcBef>
            </a:pPr>
            <a:r>
              <a:rPr lang="en-US" sz="2872" dirty="0">
                <a:solidFill>
                  <a:srgbClr val="051D40"/>
                </a:solidFill>
                <a:latin typeface="Asap Condensed Bold"/>
              </a:rPr>
              <a:t>Pit your wits against your staff and other teams.</a:t>
            </a:r>
          </a:p>
        </p:txBody>
      </p:sp>
      <p:sp>
        <p:nvSpPr>
          <p:cNvPr id="23" name="TextBox 23"/>
          <p:cNvSpPr txBox="1"/>
          <p:nvPr/>
        </p:nvSpPr>
        <p:spPr>
          <a:xfrm>
            <a:off x="7946418" y="6224277"/>
            <a:ext cx="2395164" cy="555498"/>
          </a:xfrm>
          <a:prstGeom prst="rect">
            <a:avLst/>
          </a:prstGeom>
        </p:spPr>
        <p:txBody>
          <a:bodyPr lIns="0" tIns="0" rIns="0" bIns="0" rtlCol="0" anchor="t">
            <a:spAutoFit/>
          </a:bodyPr>
          <a:lstStyle/>
          <a:p>
            <a:pPr marL="0" lvl="0" indent="0" algn="ctr">
              <a:lnSpc>
                <a:spcPts val="4415"/>
              </a:lnSpc>
              <a:spcBef>
                <a:spcPct val="0"/>
              </a:spcBef>
            </a:pPr>
            <a:r>
              <a:rPr lang="en-US" sz="3199">
                <a:solidFill>
                  <a:srgbClr val="0071C9"/>
                </a:solidFill>
                <a:latin typeface="Asap Condensed Bold"/>
              </a:rPr>
              <a:t>Wide games</a:t>
            </a:r>
          </a:p>
        </p:txBody>
      </p:sp>
      <p:sp>
        <p:nvSpPr>
          <p:cNvPr id="24" name="TextBox 24"/>
          <p:cNvSpPr txBox="1"/>
          <p:nvPr/>
        </p:nvSpPr>
        <p:spPr>
          <a:xfrm>
            <a:off x="12263487" y="6733674"/>
            <a:ext cx="3200745" cy="1477389"/>
          </a:xfrm>
          <a:prstGeom prst="rect">
            <a:avLst/>
          </a:prstGeom>
        </p:spPr>
        <p:txBody>
          <a:bodyPr lIns="0" tIns="0" rIns="0" bIns="0" rtlCol="0" anchor="t">
            <a:spAutoFit/>
          </a:bodyPr>
          <a:lstStyle/>
          <a:p>
            <a:pPr marL="0" lvl="0" indent="0" algn="ctr">
              <a:lnSpc>
                <a:spcPts val="3963"/>
              </a:lnSpc>
              <a:spcBef>
                <a:spcPct val="0"/>
              </a:spcBef>
            </a:pPr>
            <a:r>
              <a:rPr lang="en-US" sz="2872" dirty="0">
                <a:solidFill>
                  <a:srgbClr val="051D40"/>
                </a:solidFill>
                <a:latin typeface="Asap Condensed Bold"/>
              </a:rPr>
              <a:t>Test your building skills against a “hurricane”</a:t>
            </a:r>
          </a:p>
        </p:txBody>
      </p:sp>
      <p:sp>
        <p:nvSpPr>
          <p:cNvPr id="25" name="TextBox 25"/>
          <p:cNvSpPr txBox="1"/>
          <p:nvPr/>
        </p:nvSpPr>
        <p:spPr>
          <a:xfrm>
            <a:off x="12666278" y="6224277"/>
            <a:ext cx="2722723" cy="555498"/>
          </a:xfrm>
          <a:prstGeom prst="rect">
            <a:avLst/>
          </a:prstGeom>
        </p:spPr>
        <p:txBody>
          <a:bodyPr lIns="0" tIns="0" rIns="0" bIns="0" rtlCol="0" anchor="t">
            <a:spAutoFit/>
          </a:bodyPr>
          <a:lstStyle/>
          <a:p>
            <a:pPr marL="0" lvl="0" indent="0" algn="ctr">
              <a:lnSpc>
                <a:spcPts val="4415"/>
              </a:lnSpc>
              <a:spcBef>
                <a:spcPct val="0"/>
              </a:spcBef>
            </a:pPr>
            <a:r>
              <a:rPr lang="en-US" sz="3199">
                <a:solidFill>
                  <a:srgbClr val="0071C9"/>
                </a:solidFill>
                <a:latin typeface="Asap Condensed Bold"/>
              </a:rPr>
              <a:t>Shelter building</a:t>
            </a:r>
          </a:p>
        </p:txBody>
      </p:sp>
      <p:sp>
        <p:nvSpPr>
          <p:cNvPr id="26" name="TextBox 26"/>
          <p:cNvSpPr txBox="1"/>
          <p:nvPr/>
        </p:nvSpPr>
        <p:spPr>
          <a:xfrm>
            <a:off x="2840362" y="6733674"/>
            <a:ext cx="3200745" cy="1477389"/>
          </a:xfrm>
          <a:prstGeom prst="rect">
            <a:avLst/>
          </a:prstGeom>
        </p:spPr>
        <p:txBody>
          <a:bodyPr lIns="0" tIns="0" rIns="0" bIns="0" rtlCol="0" anchor="t">
            <a:spAutoFit/>
          </a:bodyPr>
          <a:lstStyle/>
          <a:p>
            <a:pPr marL="0" lvl="0" indent="0" algn="ctr">
              <a:lnSpc>
                <a:spcPts val="3963"/>
              </a:lnSpc>
              <a:spcBef>
                <a:spcPct val="0"/>
              </a:spcBef>
            </a:pPr>
            <a:r>
              <a:rPr lang="en-US" sz="2872" dirty="0">
                <a:solidFill>
                  <a:srgbClr val="051D40"/>
                </a:solidFill>
                <a:latin typeface="Asap Condensed Bold"/>
              </a:rPr>
              <a:t>Test your map reading and lead your team on a night walk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500" fill="hold"/>
                                        <p:tgtEl>
                                          <p:spTgt spid="22"/>
                                        </p:tgtEl>
                                        <p:attrNameLst>
                                          <p:attrName>ppt_x</p:attrName>
                                        </p:attrNameLst>
                                      </p:cBhvr>
                                      <p:tavLst>
                                        <p:tav tm="0">
                                          <p:val>
                                            <p:strVal val="#ppt_x"/>
                                          </p:val>
                                        </p:tav>
                                        <p:tav tm="100000">
                                          <p:val>
                                            <p:strVal val="#ppt_x"/>
                                          </p:val>
                                        </p:tav>
                                      </p:tavLst>
                                    </p:anim>
                                    <p:anim calcmode="lin" valueType="num">
                                      <p:cBhvr additive="base">
                                        <p:cTn id="1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ppt_x"/>
                                          </p:val>
                                        </p:tav>
                                        <p:tav tm="100000">
                                          <p:val>
                                            <p:strVal val="#ppt_x"/>
                                          </p:val>
                                        </p:tav>
                                      </p:tavLst>
                                    </p:anim>
                                    <p:anim calcmode="lin" valueType="num">
                                      <p:cBhvr additive="base">
                                        <p:cTn id="20"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6"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TextBox 2"/>
          <p:cNvSpPr txBox="1"/>
          <p:nvPr/>
        </p:nvSpPr>
        <p:spPr>
          <a:xfrm rot="-1117703">
            <a:off x="126822" y="3964672"/>
            <a:ext cx="13065009" cy="3292903"/>
          </a:xfrm>
          <a:prstGeom prst="rect">
            <a:avLst/>
          </a:prstGeom>
        </p:spPr>
        <p:txBody>
          <a:bodyPr lIns="0" tIns="0" rIns="0" bIns="0" rtlCol="0" anchor="t">
            <a:spAutoFit/>
          </a:bodyPr>
          <a:lstStyle/>
          <a:p>
            <a:pPr algn="ctr">
              <a:lnSpc>
                <a:spcPts val="13266"/>
              </a:lnSpc>
              <a:spcBef>
                <a:spcPct val="0"/>
              </a:spcBef>
            </a:pPr>
            <a:r>
              <a:rPr lang="en-US" sz="9475">
                <a:solidFill>
                  <a:srgbClr val="FFFFFF"/>
                </a:solidFill>
                <a:latin typeface="Asap Condensed Bold"/>
              </a:rPr>
              <a:t>And there is always  a little free time.</a:t>
            </a:r>
          </a:p>
        </p:txBody>
      </p:sp>
      <p:sp>
        <p:nvSpPr>
          <p:cNvPr id="3" name="Freeform 3"/>
          <p:cNvSpPr/>
          <p:nvPr/>
        </p:nvSpPr>
        <p:spPr>
          <a:xfrm>
            <a:off x="12648608" y="956524"/>
            <a:ext cx="5172396" cy="8301776"/>
          </a:xfrm>
          <a:custGeom>
            <a:avLst/>
            <a:gdLst/>
            <a:ahLst/>
            <a:cxnLst/>
            <a:rect l="l" t="t" r="r" b="b"/>
            <a:pathLst>
              <a:path w="5172396" h="8301776">
                <a:moveTo>
                  <a:pt x="0" y="0"/>
                </a:moveTo>
                <a:lnTo>
                  <a:pt x="5172396" y="0"/>
                </a:lnTo>
                <a:lnTo>
                  <a:pt x="5172396" y="8301776"/>
                </a:lnTo>
                <a:lnTo>
                  <a:pt x="0" y="8301776"/>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
        <p:nvSpPr>
          <p:cNvPr id="4" name="Freeform 4"/>
          <p:cNvSpPr/>
          <p:nvPr/>
        </p:nvSpPr>
        <p:spPr>
          <a:xfrm>
            <a:off x="1028700" y="863800"/>
            <a:ext cx="5152096" cy="3344327"/>
          </a:xfrm>
          <a:custGeom>
            <a:avLst/>
            <a:gdLst/>
            <a:ahLst/>
            <a:cxnLst/>
            <a:rect l="l" t="t" r="r" b="b"/>
            <a:pathLst>
              <a:path w="5152096" h="3344327">
                <a:moveTo>
                  <a:pt x="0" y="0"/>
                </a:moveTo>
                <a:lnTo>
                  <a:pt x="5152096" y="0"/>
                </a:lnTo>
                <a:lnTo>
                  <a:pt x="5152096" y="3344328"/>
                </a:lnTo>
                <a:lnTo>
                  <a:pt x="0" y="3344328"/>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Freeform 5"/>
          <p:cNvSpPr/>
          <p:nvPr/>
        </p:nvSpPr>
        <p:spPr>
          <a:xfrm>
            <a:off x="8550523" y="6648745"/>
            <a:ext cx="5183236" cy="3248652"/>
          </a:xfrm>
          <a:custGeom>
            <a:avLst/>
            <a:gdLst/>
            <a:ahLst/>
            <a:cxnLst/>
            <a:rect l="l" t="t" r="r" b="b"/>
            <a:pathLst>
              <a:path w="5183236" h="3248652">
                <a:moveTo>
                  <a:pt x="0" y="0"/>
                </a:moveTo>
                <a:lnTo>
                  <a:pt x="5183235" y="0"/>
                </a:lnTo>
                <a:lnTo>
                  <a:pt x="5183235" y="3248652"/>
                </a:lnTo>
                <a:lnTo>
                  <a:pt x="0" y="3248652"/>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a:off x="101564" y="0"/>
            <a:ext cx="1429729" cy="10287000"/>
          </a:xfrm>
          <a:custGeom>
            <a:avLst/>
            <a:gdLst/>
            <a:ahLst/>
            <a:cxnLst/>
            <a:rect l="l" t="t" r="r" b="b"/>
            <a:pathLst>
              <a:path w="1429729" h="10287000">
                <a:moveTo>
                  <a:pt x="0" y="0"/>
                </a:moveTo>
                <a:lnTo>
                  <a:pt x="1429729" y="0"/>
                </a:lnTo>
                <a:lnTo>
                  <a:pt x="1429729" y="10287000"/>
                </a:lnTo>
                <a:lnTo>
                  <a:pt x="0" y="1028700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
        <p:nvSpPr>
          <p:cNvPr id="3" name="Freeform 3"/>
          <p:cNvSpPr/>
          <p:nvPr/>
        </p:nvSpPr>
        <p:spPr>
          <a:xfrm>
            <a:off x="2590424" y="650219"/>
            <a:ext cx="5071978" cy="3803983"/>
          </a:xfrm>
          <a:custGeom>
            <a:avLst/>
            <a:gdLst/>
            <a:ahLst/>
            <a:cxnLst/>
            <a:rect l="l" t="t" r="r" b="b"/>
            <a:pathLst>
              <a:path w="5071978" h="3803983">
                <a:moveTo>
                  <a:pt x="0" y="0"/>
                </a:moveTo>
                <a:lnTo>
                  <a:pt x="5071978" y="0"/>
                </a:lnTo>
                <a:lnTo>
                  <a:pt x="5071978" y="3803983"/>
                </a:lnTo>
                <a:lnTo>
                  <a:pt x="0" y="3803983"/>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sp>
        <p:nvSpPr>
          <p:cNvPr id="4" name="Freeform 4"/>
          <p:cNvSpPr/>
          <p:nvPr/>
        </p:nvSpPr>
        <p:spPr>
          <a:xfrm>
            <a:off x="12704900" y="6158946"/>
            <a:ext cx="5036017" cy="3777013"/>
          </a:xfrm>
          <a:custGeom>
            <a:avLst/>
            <a:gdLst/>
            <a:ahLst/>
            <a:cxnLst/>
            <a:rect l="l" t="t" r="r" b="b"/>
            <a:pathLst>
              <a:path w="5036017" h="3777013">
                <a:moveTo>
                  <a:pt x="0" y="0"/>
                </a:moveTo>
                <a:lnTo>
                  <a:pt x="5036017" y="0"/>
                </a:lnTo>
                <a:lnTo>
                  <a:pt x="5036017" y="3777013"/>
                </a:lnTo>
                <a:lnTo>
                  <a:pt x="0" y="3777013"/>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TextBox 5"/>
          <p:cNvSpPr txBox="1"/>
          <p:nvPr/>
        </p:nvSpPr>
        <p:spPr>
          <a:xfrm>
            <a:off x="2156817" y="4263702"/>
            <a:ext cx="14870333" cy="1569095"/>
          </a:xfrm>
          <a:prstGeom prst="rect">
            <a:avLst/>
          </a:prstGeom>
        </p:spPr>
        <p:txBody>
          <a:bodyPr lIns="0" tIns="0" rIns="0" bIns="0" rtlCol="0" anchor="t">
            <a:spAutoFit/>
          </a:bodyPr>
          <a:lstStyle/>
          <a:p>
            <a:pPr algn="ctr">
              <a:lnSpc>
                <a:spcPts val="12739"/>
              </a:lnSpc>
              <a:spcBef>
                <a:spcPct val="0"/>
              </a:spcBef>
            </a:pPr>
            <a:r>
              <a:rPr lang="en-US" sz="9099">
                <a:solidFill>
                  <a:srgbClr val="FFFFFF"/>
                </a:solidFill>
                <a:latin typeface="Asap Condensed Bold"/>
              </a:rPr>
              <a:t>Then it’s time for supper and bed.</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rot="-1409449">
            <a:off x="288237" y="474260"/>
            <a:ext cx="2188776" cy="2188776"/>
          </a:xfrm>
          <a:custGeom>
            <a:avLst/>
            <a:gdLst/>
            <a:ahLst/>
            <a:cxnLst/>
            <a:rect l="l" t="t" r="r" b="b"/>
            <a:pathLst>
              <a:path w="2188776" h="2188776">
                <a:moveTo>
                  <a:pt x="0" y="0"/>
                </a:moveTo>
                <a:lnTo>
                  <a:pt x="2188776" y="0"/>
                </a:lnTo>
                <a:lnTo>
                  <a:pt x="2188776" y="2188776"/>
                </a:lnTo>
                <a:lnTo>
                  <a:pt x="0" y="218877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1512988" y="1339838"/>
            <a:ext cx="2045213" cy="2004308"/>
          </a:xfrm>
          <a:custGeom>
            <a:avLst/>
            <a:gdLst/>
            <a:ahLst/>
            <a:cxnLst/>
            <a:rect l="l" t="t" r="r" b="b"/>
            <a:pathLst>
              <a:path w="2045213" h="2004308">
                <a:moveTo>
                  <a:pt x="0" y="0"/>
                </a:moveTo>
                <a:lnTo>
                  <a:pt x="2045213" y="0"/>
                </a:lnTo>
                <a:lnTo>
                  <a:pt x="2045213" y="2004308"/>
                </a:lnTo>
                <a:lnTo>
                  <a:pt x="0" y="2004308"/>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rot="1738202">
            <a:off x="8786558" y="1327373"/>
            <a:ext cx="1898213" cy="2573848"/>
          </a:xfrm>
          <a:custGeom>
            <a:avLst/>
            <a:gdLst/>
            <a:ahLst/>
            <a:cxnLst/>
            <a:rect l="l" t="t" r="r" b="b"/>
            <a:pathLst>
              <a:path w="1898213" h="2573848">
                <a:moveTo>
                  <a:pt x="0" y="0"/>
                </a:moveTo>
                <a:lnTo>
                  <a:pt x="1898213" y="0"/>
                </a:lnTo>
                <a:lnTo>
                  <a:pt x="1898213" y="2573848"/>
                </a:lnTo>
                <a:lnTo>
                  <a:pt x="0" y="2573848"/>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Freeform 5"/>
          <p:cNvSpPr/>
          <p:nvPr/>
        </p:nvSpPr>
        <p:spPr>
          <a:xfrm rot="-2201031">
            <a:off x="774971" y="3253284"/>
            <a:ext cx="1584205" cy="1451528"/>
          </a:xfrm>
          <a:custGeom>
            <a:avLst/>
            <a:gdLst/>
            <a:ahLst/>
            <a:cxnLst/>
            <a:rect l="l" t="t" r="r" b="b"/>
            <a:pathLst>
              <a:path w="1584205" h="1451528">
                <a:moveTo>
                  <a:pt x="0" y="0"/>
                </a:moveTo>
                <a:lnTo>
                  <a:pt x="1584206" y="0"/>
                </a:lnTo>
                <a:lnTo>
                  <a:pt x="1584206" y="1451528"/>
                </a:lnTo>
                <a:lnTo>
                  <a:pt x="0" y="1451528"/>
                </a:lnTo>
                <a:lnTo>
                  <a:pt x="0" y="0"/>
                </a:lnTo>
                <a:close/>
              </a:path>
            </a:pathLst>
          </a:custGeom>
          <a: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p:spPr>
        <p:txBody>
          <a:bodyPr/>
          <a:lstStyle/>
          <a:p>
            <a:endParaRPr lang="en-GB"/>
          </a:p>
        </p:txBody>
      </p:sp>
      <p:sp>
        <p:nvSpPr>
          <p:cNvPr id="6" name="Freeform 6"/>
          <p:cNvSpPr/>
          <p:nvPr/>
        </p:nvSpPr>
        <p:spPr>
          <a:xfrm>
            <a:off x="3078124" y="2255011"/>
            <a:ext cx="1880612" cy="1880612"/>
          </a:xfrm>
          <a:custGeom>
            <a:avLst/>
            <a:gdLst/>
            <a:ahLst/>
            <a:cxnLst/>
            <a:rect l="l" t="t" r="r" b="b"/>
            <a:pathLst>
              <a:path w="1880612" h="1880612">
                <a:moveTo>
                  <a:pt x="0" y="0"/>
                </a:moveTo>
                <a:lnTo>
                  <a:pt x="1880612" y="0"/>
                </a:lnTo>
                <a:lnTo>
                  <a:pt x="1880612" y="1880612"/>
                </a:lnTo>
                <a:lnTo>
                  <a:pt x="0" y="188061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7" name="Freeform 7"/>
          <p:cNvSpPr/>
          <p:nvPr/>
        </p:nvSpPr>
        <p:spPr>
          <a:xfrm>
            <a:off x="15176873" y="5143500"/>
            <a:ext cx="2030766" cy="1373537"/>
          </a:xfrm>
          <a:custGeom>
            <a:avLst/>
            <a:gdLst/>
            <a:ahLst/>
            <a:cxnLst/>
            <a:rect l="l" t="t" r="r" b="b"/>
            <a:pathLst>
              <a:path w="2030766" h="1373537">
                <a:moveTo>
                  <a:pt x="0" y="0"/>
                </a:moveTo>
                <a:lnTo>
                  <a:pt x="2030767" y="0"/>
                </a:lnTo>
                <a:lnTo>
                  <a:pt x="2030767" y="1373537"/>
                </a:lnTo>
                <a:lnTo>
                  <a:pt x="0" y="1373537"/>
                </a:lnTo>
                <a:lnTo>
                  <a:pt x="0" y="0"/>
                </a:lnTo>
                <a:close/>
              </a:path>
            </a:pathLst>
          </a:custGeom>
          <a: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a:blipFill>
        </p:spPr>
        <p:txBody>
          <a:bodyPr/>
          <a:lstStyle/>
          <a:p>
            <a:endParaRPr lang="en-GB"/>
          </a:p>
        </p:txBody>
      </p:sp>
      <p:sp>
        <p:nvSpPr>
          <p:cNvPr id="8" name="Freeform 8"/>
          <p:cNvSpPr/>
          <p:nvPr/>
        </p:nvSpPr>
        <p:spPr>
          <a:xfrm>
            <a:off x="12218931" y="3462898"/>
            <a:ext cx="2890141" cy="2391592"/>
          </a:xfrm>
          <a:custGeom>
            <a:avLst/>
            <a:gdLst/>
            <a:ahLst/>
            <a:cxnLst/>
            <a:rect l="l" t="t" r="r" b="b"/>
            <a:pathLst>
              <a:path w="2890141" h="2391592">
                <a:moveTo>
                  <a:pt x="0" y="0"/>
                </a:moveTo>
                <a:lnTo>
                  <a:pt x="2890141" y="0"/>
                </a:lnTo>
                <a:lnTo>
                  <a:pt x="2890141" y="2391592"/>
                </a:lnTo>
                <a:lnTo>
                  <a:pt x="0" y="2391592"/>
                </a:lnTo>
                <a:lnTo>
                  <a:pt x="0" y="0"/>
                </a:lnTo>
                <a:close/>
              </a:path>
            </a:pathLst>
          </a:custGeom>
          <a: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a:blipFill>
        </p:spPr>
        <p:txBody>
          <a:bodyPr/>
          <a:lstStyle/>
          <a:p>
            <a:endParaRPr lang="en-GB"/>
          </a:p>
        </p:txBody>
      </p:sp>
      <p:sp>
        <p:nvSpPr>
          <p:cNvPr id="9" name="Freeform 9"/>
          <p:cNvSpPr/>
          <p:nvPr/>
        </p:nvSpPr>
        <p:spPr>
          <a:xfrm>
            <a:off x="1298506" y="6738642"/>
            <a:ext cx="2583572" cy="1679322"/>
          </a:xfrm>
          <a:custGeom>
            <a:avLst/>
            <a:gdLst/>
            <a:ahLst/>
            <a:cxnLst/>
            <a:rect l="l" t="t" r="r" b="b"/>
            <a:pathLst>
              <a:path w="2583572" h="1679322">
                <a:moveTo>
                  <a:pt x="0" y="0"/>
                </a:moveTo>
                <a:lnTo>
                  <a:pt x="2583572" y="0"/>
                </a:lnTo>
                <a:lnTo>
                  <a:pt x="2583572" y="1679322"/>
                </a:lnTo>
                <a:lnTo>
                  <a:pt x="0" y="1679322"/>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0" name="Freeform 10"/>
          <p:cNvSpPr/>
          <p:nvPr/>
        </p:nvSpPr>
        <p:spPr>
          <a:xfrm rot="-1967025">
            <a:off x="14917669" y="2286309"/>
            <a:ext cx="3009151" cy="2219249"/>
          </a:xfrm>
          <a:custGeom>
            <a:avLst/>
            <a:gdLst/>
            <a:ahLst/>
            <a:cxnLst/>
            <a:rect l="l" t="t" r="r" b="b"/>
            <a:pathLst>
              <a:path w="3009151" h="2219249">
                <a:moveTo>
                  <a:pt x="0" y="0"/>
                </a:moveTo>
                <a:lnTo>
                  <a:pt x="3009151" y="0"/>
                </a:lnTo>
                <a:lnTo>
                  <a:pt x="3009151" y="2219249"/>
                </a:lnTo>
                <a:lnTo>
                  <a:pt x="0" y="2219249"/>
                </a:lnTo>
                <a:lnTo>
                  <a:pt x="0" y="0"/>
                </a:lnTo>
                <a:close/>
              </a:path>
            </a:pathLst>
          </a:custGeom>
          <a:blipFill>
            <a:blip r:embed="rId17" cstate="email">
              <a:extLst>
                <a:ext uri="{28A0092B-C50C-407E-A947-70E740481C1C}">
                  <a14:useLocalDpi xmlns:a14="http://schemas.microsoft.com/office/drawing/2010/main"/>
                </a:ext>
                <a:ext uri="{96DAC541-7B7A-43D3-8B79-37D633B846F1}">
                  <asvg:svgBlip xmlns:asvg="http://schemas.microsoft.com/office/drawing/2016/SVG/main" r:embed="rId18"/>
                </a:ext>
              </a:extLst>
            </a:blip>
            <a:stretch>
              <a:fillRect/>
            </a:stretch>
          </a:blipFill>
        </p:spPr>
        <p:txBody>
          <a:bodyPr/>
          <a:lstStyle/>
          <a:p>
            <a:endParaRPr lang="en-GB"/>
          </a:p>
        </p:txBody>
      </p:sp>
      <p:sp>
        <p:nvSpPr>
          <p:cNvPr id="11" name="Freeform 11"/>
          <p:cNvSpPr/>
          <p:nvPr/>
        </p:nvSpPr>
        <p:spPr>
          <a:xfrm rot="-1499330">
            <a:off x="481467" y="8749170"/>
            <a:ext cx="962536" cy="1400052"/>
          </a:xfrm>
          <a:custGeom>
            <a:avLst/>
            <a:gdLst/>
            <a:ahLst/>
            <a:cxnLst/>
            <a:rect l="l" t="t" r="r" b="b"/>
            <a:pathLst>
              <a:path w="962536" h="1400052">
                <a:moveTo>
                  <a:pt x="0" y="0"/>
                </a:moveTo>
                <a:lnTo>
                  <a:pt x="962535" y="0"/>
                </a:lnTo>
                <a:lnTo>
                  <a:pt x="962535" y="1400052"/>
                </a:lnTo>
                <a:lnTo>
                  <a:pt x="0" y="1400052"/>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GB"/>
          </a:p>
        </p:txBody>
      </p:sp>
      <p:sp>
        <p:nvSpPr>
          <p:cNvPr id="12" name="Freeform 12"/>
          <p:cNvSpPr/>
          <p:nvPr/>
        </p:nvSpPr>
        <p:spPr>
          <a:xfrm>
            <a:off x="15778699" y="7368331"/>
            <a:ext cx="1774469" cy="2486122"/>
          </a:xfrm>
          <a:custGeom>
            <a:avLst/>
            <a:gdLst/>
            <a:ahLst/>
            <a:cxnLst/>
            <a:rect l="l" t="t" r="r" b="b"/>
            <a:pathLst>
              <a:path w="1774469" h="2486122">
                <a:moveTo>
                  <a:pt x="0" y="0"/>
                </a:moveTo>
                <a:lnTo>
                  <a:pt x="1774469" y="0"/>
                </a:lnTo>
                <a:lnTo>
                  <a:pt x="1774469" y="2486122"/>
                </a:lnTo>
                <a:lnTo>
                  <a:pt x="0" y="2486122"/>
                </a:lnTo>
                <a:lnTo>
                  <a:pt x="0" y="0"/>
                </a:lnTo>
                <a:close/>
              </a:path>
            </a:pathLst>
          </a:custGeom>
          <a:blipFill>
            <a:blip r:embed="rId21"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3" name="Freeform 13"/>
          <p:cNvSpPr/>
          <p:nvPr/>
        </p:nvSpPr>
        <p:spPr>
          <a:xfrm>
            <a:off x="15176873" y="7194229"/>
            <a:ext cx="2614666" cy="2834326"/>
          </a:xfrm>
          <a:custGeom>
            <a:avLst/>
            <a:gdLst/>
            <a:ahLst/>
            <a:cxnLst/>
            <a:rect l="l" t="t" r="r" b="b"/>
            <a:pathLst>
              <a:path w="2614666" h="2834326">
                <a:moveTo>
                  <a:pt x="0" y="0"/>
                </a:moveTo>
                <a:lnTo>
                  <a:pt x="2614666" y="0"/>
                </a:lnTo>
                <a:lnTo>
                  <a:pt x="2614666" y="2834326"/>
                </a:lnTo>
                <a:lnTo>
                  <a:pt x="0" y="2834326"/>
                </a:lnTo>
                <a:lnTo>
                  <a:pt x="0" y="0"/>
                </a:lnTo>
                <a:close/>
              </a:path>
            </a:pathLst>
          </a:custGeom>
          <a:blipFill>
            <a:blip r:embed="rId22" cstate="email">
              <a:extLst>
                <a:ext uri="{28A0092B-C50C-407E-A947-70E740481C1C}">
                  <a14:useLocalDpi xmlns:a14="http://schemas.microsoft.com/office/drawing/2010/main"/>
                </a:ext>
                <a:ext uri="{96DAC541-7B7A-43D3-8B79-37D633B846F1}">
                  <asvg:svgBlip xmlns:asvg="http://schemas.microsoft.com/office/drawing/2016/SVG/main" r:embed="rId23"/>
                </a:ext>
              </a:extLst>
            </a:blip>
            <a:stretch>
              <a:fillRect/>
            </a:stretch>
          </a:blipFill>
        </p:spPr>
        <p:txBody>
          <a:bodyPr/>
          <a:lstStyle/>
          <a:p>
            <a:endParaRPr lang="en-GB"/>
          </a:p>
        </p:txBody>
      </p:sp>
      <p:sp>
        <p:nvSpPr>
          <p:cNvPr id="14" name="Freeform 14"/>
          <p:cNvSpPr/>
          <p:nvPr/>
        </p:nvSpPr>
        <p:spPr>
          <a:xfrm rot="-1395931">
            <a:off x="3909466" y="4657790"/>
            <a:ext cx="1782328" cy="1543942"/>
          </a:xfrm>
          <a:custGeom>
            <a:avLst/>
            <a:gdLst/>
            <a:ahLst/>
            <a:cxnLst/>
            <a:rect l="l" t="t" r="r" b="b"/>
            <a:pathLst>
              <a:path w="1782328" h="1543942">
                <a:moveTo>
                  <a:pt x="0" y="0"/>
                </a:moveTo>
                <a:lnTo>
                  <a:pt x="1782328" y="0"/>
                </a:lnTo>
                <a:lnTo>
                  <a:pt x="1782328" y="1543942"/>
                </a:lnTo>
                <a:lnTo>
                  <a:pt x="0" y="1543942"/>
                </a:lnTo>
                <a:lnTo>
                  <a:pt x="0" y="0"/>
                </a:lnTo>
                <a:close/>
              </a:path>
            </a:pathLst>
          </a:custGeom>
          <a:blipFill>
            <a:blip r:embed="rId24" cstate="email">
              <a:extLst>
                <a:ext uri="{28A0092B-C50C-407E-A947-70E740481C1C}">
                  <a14:useLocalDpi xmlns:a14="http://schemas.microsoft.com/office/drawing/2010/main"/>
                </a:ext>
                <a:ext uri="{96DAC541-7B7A-43D3-8B79-37D633B846F1}">
                  <asvg:svgBlip xmlns:asvg="http://schemas.microsoft.com/office/drawing/2016/SVG/main" r:embed="rId25"/>
                </a:ext>
              </a:extLst>
            </a:blip>
            <a:stretch>
              <a:fillRect/>
            </a:stretch>
          </a:blipFill>
        </p:spPr>
        <p:txBody>
          <a:bodyPr/>
          <a:lstStyle/>
          <a:p>
            <a:endParaRPr lang="en-GB"/>
          </a:p>
        </p:txBody>
      </p:sp>
      <p:sp>
        <p:nvSpPr>
          <p:cNvPr id="15" name="Freeform 15"/>
          <p:cNvSpPr/>
          <p:nvPr/>
        </p:nvSpPr>
        <p:spPr>
          <a:xfrm rot="-1385647">
            <a:off x="5013385" y="1035248"/>
            <a:ext cx="2003117" cy="1945527"/>
          </a:xfrm>
          <a:custGeom>
            <a:avLst/>
            <a:gdLst/>
            <a:ahLst/>
            <a:cxnLst/>
            <a:rect l="l" t="t" r="r" b="b"/>
            <a:pathLst>
              <a:path w="2003117" h="1945527">
                <a:moveTo>
                  <a:pt x="0" y="0"/>
                </a:moveTo>
                <a:lnTo>
                  <a:pt x="2003117" y="0"/>
                </a:lnTo>
                <a:lnTo>
                  <a:pt x="2003117" y="1945527"/>
                </a:lnTo>
                <a:lnTo>
                  <a:pt x="0" y="1945527"/>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txBody>
          <a:bodyPr/>
          <a:lstStyle/>
          <a:p>
            <a:endParaRPr lang="en-GB"/>
          </a:p>
        </p:txBody>
      </p:sp>
      <p:sp>
        <p:nvSpPr>
          <p:cNvPr id="16" name="Freeform 16"/>
          <p:cNvSpPr/>
          <p:nvPr/>
        </p:nvSpPr>
        <p:spPr>
          <a:xfrm rot="534909">
            <a:off x="10619302" y="3900972"/>
            <a:ext cx="933457" cy="1340692"/>
          </a:xfrm>
          <a:custGeom>
            <a:avLst/>
            <a:gdLst/>
            <a:ahLst/>
            <a:cxnLst/>
            <a:rect l="l" t="t" r="r" b="b"/>
            <a:pathLst>
              <a:path w="933457" h="1340692">
                <a:moveTo>
                  <a:pt x="0" y="0"/>
                </a:moveTo>
                <a:lnTo>
                  <a:pt x="933457" y="0"/>
                </a:lnTo>
                <a:lnTo>
                  <a:pt x="933457" y="1340692"/>
                </a:lnTo>
                <a:lnTo>
                  <a:pt x="0" y="1340692"/>
                </a:lnTo>
                <a:lnTo>
                  <a:pt x="0" y="0"/>
                </a:lnTo>
                <a:close/>
              </a:path>
            </a:pathLst>
          </a:custGeom>
          <a:blipFill>
            <a:blip r:embed="rId28" cstate="email">
              <a:extLst>
                <a:ext uri="{28A0092B-C50C-407E-A947-70E740481C1C}">
                  <a14:useLocalDpi xmlns:a14="http://schemas.microsoft.com/office/drawing/2010/main"/>
                </a:ext>
                <a:ext uri="{96DAC541-7B7A-43D3-8B79-37D633B846F1}">
                  <asvg:svgBlip xmlns:asvg="http://schemas.microsoft.com/office/drawing/2016/SVG/main" r:embed="rId29"/>
                </a:ext>
              </a:extLst>
            </a:blip>
            <a:stretch>
              <a:fillRect/>
            </a:stretch>
          </a:blipFill>
        </p:spPr>
        <p:txBody>
          <a:bodyPr/>
          <a:lstStyle/>
          <a:p>
            <a:endParaRPr lang="en-GB"/>
          </a:p>
        </p:txBody>
      </p:sp>
      <p:sp>
        <p:nvSpPr>
          <p:cNvPr id="17" name="Freeform 17"/>
          <p:cNvSpPr/>
          <p:nvPr/>
        </p:nvSpPr>
        <p:spPr>
          <a:xfrm>
            <a:off x="2724563" y="8363641"/>
            <a:ext cx="2327859" cy="1635321"/>
          </a:xfrm>
          <a:custGeom>
            <a:avLst/>
            <a:gdLst/>
            <a:ahLst/>
            <a:cxnLst/>
            <a:rect l="l" t="t" r="r" b="b"/>
            <a:pathLst>
              <a:path w="2327859" h="1635321">
                <a:moveTo>
                  <a:pt x="0" y="0"/>
                </a:moveTo>
                <a:lnTo>
                  <a:pt x="2327859" y="0"/>
                </a:lnTo>
                <a:lnTo>
                  <a:pt x="2327859" y="1635321"/>
                </a:lnTo>
                <a:lnTo>
                  <a:pt x="0" y="1635321"/>
                </a:lnTo>
                <a:lnTo>
                  <a:pt x="0" y="0"/>
                </a:lnTo>
                <a:close/>
              </a:path>
            </a:pathLst>
          </a:custGeom>
          <a:blipFill>
            <a:blip r:embed="rId30" cstate="email">
              <a:extLst>
                <a:ext uri="{28A0092B-C50C-407E-A947-70E740481C1C}">
                  <a14:useLocalDpi xmlns:a14="http://schemas.microsoft.com/office/drawing/2010/main"/>
                </a:ext>
                <a:ext uri="{96DAC541-7B7A-43D3-8B79-37D633B846F1}">
                  <asvg:svgBlip xmlns:asvg="http://schemas.microsoft.com/office/drawing/2016/SVG/main" r:embed="rId31"/>
                </a:ext>
              </a:extLst>
            </a:blip>
            <a:stretch>
              <a:fillRect/>
            </a:stretch>
          </a:blipFill>
        </p:spPr>
        <p:txBody>
          <a:bodyPr/>
          <a:lstStyle/>
          <a:p>
            <a:endParaRPr lang="en-GB"/>
          </a:p>
        </p:txBody>
      </p:sp>
      <p:sp>
        <p:nvSpPr>
          <p:cNvPr id="18" name="Freeform 18"/>
          <p:cNvSpPr/>
          <p:nvPr/>
        </p:nvSpPr>
        <p:spPr>
          <a:xfrm rot="1055045">
            <a:off x="6522790" y="3809404"/>
            <a:ext cx="1668532" cy="1635161"/>
          </a:xfrm>
          <a:custGeom>
            <a:avLst/>
            <a:gdLst/>
            <a:ahLst/>
            <a:cxnLst/>
            <a:rect l="l" t="t" r="r" b="b"/>
            <a:pathLst>
              <a:path w="1668532" h="1635161">
                <a:moveTo>
                  <a:pt x="0" y="0"/>
                </a:moveTo>
                <a:lnTo>
                  <a:pt x="1668532" y="0"/>
                </a:lnTo>
                <a:lnTo>
                  <a:pt x="1668532" y="1635161"/>
                </a:lnTo>
                <a:lnTo>
                  <a:pt x="0" y="1635161"/>
                </a:lnTo>
                <a:lnTo>
                  <a:pt x="0" y="0"/>
                </a:lnTo>
                <a:close/>
              </a:path>
            </a:pathLst>
          </a:custGeom>
          <a:blipFill>
            <a:blip r:embed="rId32" cstate="email">
              <a:extLst>
                <a:ext uri="{28A0092B-C50C-407E-A947-70E740481C1C}">
                  <a14:useLocalDpi xmlns:a14="http://schemas.microsoft.com/office/drawing/2010/main"/>
                </a:ext>
                <a:ext uri="{96DAC541-7B7A-43D3-8B79-37D633B846F1}">
                  <asvg:svgBlip xmlns:asvg="http://schemas.microsoft.com/office/drawing/2016/SVG/main" r:embed="rId33"/>
                </a:ext>
              </a:extLst>
            </a:blip>
            <a:stretch>
              <a:fillRect/>
            </a:stretch>
          </a:blipFill>
        </p:spPr>
        <p:txBody>
          <a:bodyPr/>
          <a:lstStyle/>
          <a:p>
            <a:endParaRPr lang="en-GB"/>
          </a:p>
        </p:txBody>
      </p:sp>
      <p:sp>
        <p:nvSpPr>
          <p:cNvPr id="19" name="Freeform 19"/>
          <p:cNvSpPr/>
          <p:nvPr/>
        </p:nvSpPr>
        <p:spPr>
          <a:xfrm>
            <a:off x="6388858" y="5830268"/>
            <a:ext cx="1121356" cy="1628103"/>
          </a:xfrm>
          <a:custGeom>
            <a:avLst/>
            <a:gdLst/>
            <a:ahLst/>
            <a:cxnLst/>
            <a:rect l="l" t="t" r="r" b="b"/>
            <a:pathLst>
              <a:path w="1121356" h="1628103">
                <a:moveTo>
                  <a:pt x="0" y="0"/>
                </a:moveTo>
                <a:lnTo>
                  <a:pt x="1121356" y="0"/>
                </a:lnTo>
                <a:lnTo>
                  <a:pt x="1121356" y="1628103"/>
                </a:lnTo>
                <a:lnTo>
                  <a:pt x="0" y="1628103"/>
                </a:lnTo>
                <a:lnTo>
                  <a:pt x="0" y="0"/>
                </a:lnTo>
                <a:close/>
              </a:path>
            </a:pathLst>
          </a:custGeom>
          <a:blipFill>
            <a:blip r:embed="rId34" cstate="email">
              <a:extLst>
                <a:ext uri="{28A0092B-C50C-407E-A947-70E740481C1C}">
                  <a14:useLocalDpi xmlns:a14="http://schemas.microsoft.com/office/drawing/2010/main"/>
                </a:ext>
                <a:ext uri="{96DAC541-7B7A-43D3-8B79-37D633B846F1}">
                  <asvg:svgBlip xmlns:asvg="http://schemas.microsoft.com/office/drawing/2016/SVG/main" r:embed="rId35"/>
                </a:ext>
              </a:extLst>
            </a:blip>
            <a:stretch>
              <a:fillRect/>
            </a:stretch>
          </a:blipFill>
        </p:spPr>
        <p:txBody>
          <a:bodyPr/>
          <a:lstStyle/>
          <a:p>
            <a:endParaRPr lang="en-GB"/>
          </a:p>
        </p:txBody>
      </p:sp>
      <p:sp>
        <p:nvSpPr>
          <p:cNvPr id="20" name="Freeform 20"/>
          <p:cNvSpPr/>
          <p:nvPr/>
        </p:nvSpPr>
        <p:spPr>
          <a:xfrm rot="1030012">
            <a:off x="13558201" y="6110868"/>
            <a:ext cx="1760461" cy="2166721"/>
          </a:xfrm>
          <a:custGeom>
            <a:avLst/>
            <a:gdLst/>
            <a:ahLst/>
            <a:cxnLst/>
            <a:rect l="l" t="t" r="r" b="b"/>
            <a:pathLst>
              <a:path w="1760461" h="2166721">
                <a:moveTo>
                  <a:pt x="0" y="0"/>
                </a:moveTo>
                <a:lnTo>
                  <a:pt x="1760461" y="0"/>
                </a:lnTo>
                <a:lnTo>
                  <a:pt x="1760461" y="2166721"/>
                </a:lnTo>
                <a:lnTo>
                  <a:pt x="0" y="2166721"/>
                </a:lnTo>
                <a:lnTo>
                  <a:pt x="0" y="0"/>
                </a:lnTo>
                <a:close/>
              </a:path>
            </a:pathLst>
          </a:custGeom>
          <a:blipFill>
            <a:blip r:embed="rId36" cstate="email">
              <a:extLst>
                <a:ext uri="{28A0092B-C50C-407E-A947-70E740481C1C}">
                  <a14:useLocalDpi xmlns:a14="http://schemas.microsoft.com/office/drawing/2010/main"/>
                </a:ext>
                <a:ext uri="{96DAC541-7B7A-43D3-8B79-37D633B846F1}">
                  <asvg:svgBlip xmlns:asvg="http://schemas.microsoft.com/office/drawing/2016/SVG/main" r:embed="rId37"/>
                </a:ext>
              </a:extLst>
            </a:blip>
            <a:stretch>
              <a:fillRect/>
            </a:stretch>
          </a:blipFill>
        </p:spPr>
        <p:txBody>
          <a:bodyPr/>
          <a:lstStyle/>
          <a:p>
            <a:endParaRPr lang="en-GB"/>
          </a:p>
        </p:txBody>
      </p:sp>
      <p:sp>
        <p:nvSpPr>
          <p:cNvPr id="21" name="Freeform 21"/>
          <p:cNvSpPr/>
          <p:nvPr/>
        </p:nvSpPr>
        <p:spPr>
          <a:xfrm>
            <a:off x="5185796" y="7563850"/>
            <a:ext cx="1336497" cy="1694450"/>
          </a:xfrm>
          <a:custGeom>
            <a:avLst/>
            <a:gdLst/>
            <a:ahLst/>
            <a:cxnLst/>
            <a:rect l="l" t="t" r="r" b="b"/>
            <a:pathLst>
              <a:path w="1336497" h="1694450">
                <a:moveTo>
                  <a:pt x="0" y="0"/>
                </a:moveTo>
                <a:lnTo>
                  <a:pt x="1336498" y="0"/>
                </a:lnTo>
                <a:lnTo>
                  <a:pt x="1336498" y="1694450"/>
                </a:lnTo>
                <a:lnTo>
                  <a:pt x="0" y="1694450"/>
                </a:lnTo>
                <a:lnTo>
                  <a:pt x="0" y="0"/>
                </a:lnTo>
                <a:close/>
              </a:path>
            </a:pathLst>
          </a:custGeom>
          <a:blipFill>
            <a:blip r:embed="rId38" cstate="email">
              <a:extLst>
                <a:ext uri="{28A0092B-C50C-407E-A947-70E740481C1C}">
                  <a14:useLocalDpi xmlns:a14="http://schemas.microsoft.com/office/drawing/2010/main"/>
                </a:ext>
                <a:ext uri="{96DAC541-7B7A-43D3-8B79-37D633B846F1}">
                  <asvg:svgBlip xmlns:asvg="http://schemas.microsoft.com/office/drawing/2016/SVG/main" r:embed="rId39"/>
                </a:ext>
              </a:extLst>
            </a:blip>
            <a:stretch>
              <a:fillRect/>
            </a:stretch>
          </a:blipFill>
        </p:spPr>
        <p:txBody>
          <a:bodyPr/>
          <a:lstStyle/>
          <a:p>
            <a:endParaRPr lang="en-GB"/>
          </a:p>
        </p:txBody>
      </p:sp>
      <p:sp>
        <p:nvSpPr>
          <p:cNvPr id="22" name="Freeform 22"/>
          <p:cNvSpPr/>
          <p:nvPr/>
        </p:nvSpPr>
        <p:spPr>
          <a:xfrm>
            <a:off x="10864786" y="6896799"/>
            <a:ext cx="1876686" cy="2790611"/>
          </a:xfrm>
          <a:custGeom>
            <a:avLst/>
            <a:gdLst/>
            <a:ahLst/>
            <a:cxnLst/>
            <a:rect l="l" t="t" r="r" b="b"/>
            <a:pathLst>
              <a:path w="1876686" h="2790611">
                <a:moveTo>
                  <a:pt x="0" y="0"/>
                </a:moveTo>
                <a:lnTo>
                  <a:pt x="1876686" y="0"/>
                </a:lnTo>
                <a:lnTo>
                  <a:pt x="1876686" y="2790611"/>
                </a:lnTo>
                <a:lnTo>
                  <a:pt x="0" y="2790611"/>
                </a:lnTo>
                <a:lnTo>
                  <a:pt x="0" y="0"/>
                </a:lnTo>
                <a:close/>
              </a:path>
            </a:pathLst>
          </a:custGeom>
          <a:blipFill>
            <a:blip r:embed="rId40" cstate="email">
              <a:extLst>
                <a:ext uri="{28A0092B-C50C-407E-A947-70E740481C1C}">
                  <a14:useLocalDpi xmlns:a14="http://schemas.microsoft.com/office/drawing/2010/main"/>
                </a:ext>
              </a:extLst>
            </a:blip>
            <a:stretch>
              <a:fillRect/>
            </a:stretch>
          </a:blipFill>
        </p:spPr>
        <p:txBody>
          <a:bodyPr/>
          <a:lstStyle/>
          <a:p>
            <a:endParaRPr lang="en-GB"/>
          </a:p>
        </p:txBody>
      </p:sp>
      <p:sp>
        <p:nvSpPr>
          <p:cNvPr id="23" name="Freeform 23"/>
          <p:cNvSpPr/>
          <p:nvPr/>
        </p:nvSpPr>
        <p:spPr>
          <a:xfrm rot="-1422630">
            <a:off x="8152641" y="4899514"/>
            <a:ext cx="1982719" cy="1669089"/>
          </a:xfrm>
          <a:custGeom>
            <a:avLst/>
            <a:gdLst/>
            <a:ahLst/>
            <a:cxnLst/>
            <a:rect l="l" t="t" r="r" b="b"/>
            <a:pathLst>
              <a:path w="1982719" h="1669089">
                <a:moveTo>
                  <a:pt x="0" y="0"/>
                </a:moveTo>
                <a:lnTo>
                  <a:pt x="1982718" y="0"/>
                </a:lnTo>
                <a:lnTo>
                  <a:pt x="1982718" y="1669089"/>
                </a:lnTo>
                <a:lnTo>
                  <a:pt x="0" y="1669089"/>
                </a:lnTo>
                <a:lnTo>
                  <a:pt x="0" y="0"/>
                </a:lnTo>
                <a:close/>
              </a:path>
            </a:pathLst>
          </a:custGeom>
          <a:blipFill>
            <a:blip r:embed="rId41" cstate="email">
              <a:extLst>
                <a:ext uri="{28A0092B-C50C-407E-A947-70E740481C1C}">
                  <a14:useLocalDpi xmlns:a14="http://schemas.microsoft.com/office/drawing/2010/main"/>
                </a:ext>
                <a:ext uri="{96DAC541-7B7A-43D3-8B79-37D633B846F1}">
                  <asvg:svgBlip xmlns:asvg="http://schemas.microsoft.com/office/drawing/2016/SVG/main" r:embed="rId42"/>
                </a:ext>
              </a:extLst>
            </a:blip>
            <a:stretch>
              <a:fillRect/>
            </a:stretch>
          </a:blipFill>
        </p:spPr>
        <p:txBody>
          <a:bodyPr/>
          <a:lstStyle/>
          <a:p>
            <a:endParaRPr lang="en-GB"/>
          </a:p>
        </p:txBody>
      </p:sp>
      <p:sp>
        <p:nvSpPr>
          <p:cNvPr id="24" name="Freeform 24"/>
          <p:cNvSpPr/>
          <p:nvPr/>
        </p:nvSpPr>
        <p:spPr>
          <a:xfrm>
            <a:off x="8399336" y="6844949"/>
            <a:ext cx="2072381" cy="1518692"/>
          </a:xfrm>
          <a:custGeom>
            <a:avLst/>
            <a:gdLst/>
            <a:ahLst/>
            <a:cxnLst/>
            <a:rect l="l" t="t" r="r" b="b"/>
            <a:pathLst>
              <a:path w="2072381" h="1518692">
                <a:moveTo>
                  <a:pt x="0" y="0"/>
                </a:moveTo>
                <a:lnTo>
                  <a:pt x="2072381" y="0"/>
                </a:lnTo>
                <a:lnTo>
                  <a:pt x="2072381" y="1518692"/>
                </a:lnTo>
                <a:lnTo>
                  <a:pt x="0" y="1518692"/>
                </a:lnTo>
                <a:lnTo>
                  <a:pt x="0" y="0"/>
                </a:lnTo>
                <a:close/>
              </a:path>
            </a:pathLst>
          </a:custGeom>
          <a:blipFill>
            <a:blip r:embed="rId43" cstate="email">
              <a:extLst>
                <a:ext uri="{28A0092B-C50C-407E-A947-70E740481C1C}">
                  <a14:useLocalDpi xmlns:a14="http://schemas.microsoft.com/office/drawing/2010/main"/>
                </a:ext>
                <a:ext uri="{96DAC541-7B7A-43D3-8B79-37D633B846F1}">
                  <asvg:svgBlip xmlns:asvg="http://schemas.microsoft.com/office/drawing/2016/SVG/main" r:embed="rId44"/>
                </a:ext>
              </a:extLst>
            </a:blip>
            <a:stretch>
              <a:fillRect/>
            </a:stretch>
          </a:blipFill>
        </p:spPr>
        <p:txBody>
          <a:bodyPr/>
          <a:lstStyle/>
          <a:p>
            <a:endParaRPr lang="en-GB"/>
          </a:p>
        </p:txBody>
      </p:sp>
      <p:sp>
        <p:nvSpPr>
          <p:cNvPr id="25" name="Freeform 25"/>
          <p:cNvSpPr/>
          <p:nvPr/>
        </p:nvSpPr>
        <p:spPr>
          <a:xfrm rot="-931851">
            <a:off x="13837286" y="705977"/>
            <a:ext cx="1496886" cy="2183786"/>
          </a:xfrm>
          <a:custGeom>
            <a:avLst/>
            <a:gdLst/>
            <a:ahLst/>
            <a:cxnLst/>
            <a:rect l="l" t="t" r="r" b="b"/>
            <a:pathLst>
              <a:path w="1496886" h="2183786">
                <a:moveTo>
                  <a:pt x="0" y="0"/>
                </a:moveTo>
                <a:lnTo>
                  <a:pt x="1496887" y="0"/>
                </a:lnTo>
                <a:lnTo>
                  <a:pt x="1496887" y="2183786"/>
                </a:lnTo>
                <a:lnTo>
                  <a:pt x="0" y="2183786"/>
                </a:lnTo>
                <a:lnTo>
                  <a:pt x="0" y="0"/>
                </a:lnTo>
                <a:close/>
              </a:path>
            </a:pathLst>
          </a:custGeom>
          <a:blipFill>
            <a:blip r:embed="rId45" cstate="email">
              <a:extLst>
                <a:ext uri="{28A0092B-C50C-407E-A947-70E740481C1C}">
                  <a14:useLocalDpi xmlns:a14="http://schemas.microsoft.com/office/drawing/2010/main"/>
                </a:ext>
                <a:ext uri="{96DAC541-7B7A-43D3-8B79-37D633B846F1}">
                  <asvg:svgBlip xmlns:asvg="http://schemas.microsoft.com/office/drawing/2016/SVG/main" r:embed="rId46"/>
                </a:ext>
              </a:extLst>
            </a:blip>
            <a:stretch>
              <a:fillRect/>
            </a:stretch>
          </a:blipFill>
        </p:spPr>
        <p:txBody>
          <a:bodyPr/>
          <a:lstStyle/>
          <a:p>
            <a:endParaRPr lang="en-GB"/>
          </a:p>
        </p:txBody>
      </p:sp>
      <p:sp>
        <p:nvSpPr>
          <p:cNvPr id="26" name="Freeform 26"/>
          <p:cNvSpPr/>
          <p:nvPr/>
        </p:nvSpPr>
        <p:spPr>
          <a:xfrm rot="-1878880">
            <a:off x="7375160" y="8073985"/>
            <a:ext cx="1006578" cy="1825992"/>
          </a:xfrm>
          <a:custGeom>
            <a:avLst/>
            <a:gdLst/>
            <a:ahLst/>
            <a:cxnLst/>
            <a:rect l="l" t="t" r="r" b="b"/>
            <a:pathLst>
              <a:path w="1006578" h="1825992">
                <a:moveTo>
                  <a:pt x="0" y="0"/>
                </a:moveTo>
                <a:lnTo>
                  <a:pt x="1006578" y="0"/>
                </a:lnTo>
                <a:lnTo>
                  <a:pt x="1006578" y="1825991"/>
                </a:lnTo>
                <a:lnTo>
                  <a:pt x="0" y="1825991"/>
                </a:lnTo>
                <a:lnTo>
                  <a:pt x="0" y="0"/>
                </a:lnTo>
                <a:close/>
              </a:path>
            </a:pathLst>
          </a:custGeom>
          <a:blipFill>
            <a:blip r:embed="rId47" cstate="email">
              <a:extLst>
                <a:ext uri="{28A0092B-C50C-407E-A947-70E740481C1C}">
                  <a14:useLocalDpi xmlns:a14="http://schemas.microsoft.com/office/drawing/2010/main"/>
                </a:ext>
                <a:ext uri="{96DAC541-7B7A-43D3-8B79-37D633B846F1}">
                  <asvg:svgBlip xmlns:asvg="http://schemas.microsoft.com/office/drawing/2016/SVG/main" r:embed="rId48"/>
                </a:ext>
              </a:extLst>
            </a:blip>
            <a:stretch>
              <a:fillRect/>
            </a:stretch>
          </a:blipFill>
        </p:spPr>
        <p:txBody>
          <a:bodyPr/>
          <a:lstStyle/>
          <a:p>
            <a:endParaRPr lang="en-GB"/>
          </a:p>
        </p:txBody>
      </p:sp>
      <p:sp>
        <p:nvSpPr>
          <p:cNvPr id="27" name="Freeform 27"/>
          <p:cNvSpPr/>
          <p:nvPr/>
        </p:nvSpPr>
        <p:spPr>
          <a:xfrm>
            <a:off x="3018543" y="852975"/>
            <a:ext cx="1055529" cy="973725"/>
          </a:xfrm>
          <a:custGeom>
            <a:avLst/>
            <a:gdLst/>
            <a:ahLst/>
            <a:cxnLst/>
            <a:rect l="l" t="t" r="r" b="b"/>
            <a:pathLst>
              <a:path w="1055529" h="973725">
                <a:moveTo>
                  <a:pt x="0" y="0"/>
                </a:moveTo>
                <a:lnTo>
                  <a:pt x="1055529" y="0"/>
                </a:lnTo>
                <a:lnTo>
                  <a:pt x="1055529" y="973725"/>
                </a:lnTo>
                <a:lnTo>
                  <a:pt x="0" y="973725"/>
                </a:lnTo>
                <a:lnTo>
                  <a:pt x="0" y="0"/>
                </a:lnTo>
                <a:close/>
              </a:path>
            </a:pathLst>
          </a:custGeom>
          <a:blipFill>
            <a:blip r:embed="rId49" cstate="email">
              <a:extLst>
                <a:ext uri="{28A0092B-C50C-407E-A947-70E740481C1C}">
                  <a14:useLocalDpi xmlns:a14="http://schemas.microsoft.com/office/drawing/2010/main"/>
                </a:ext>
              </a:extLst>
            </a:blip>
            <a:stretch>
              <a:fillRect/>
            </a:stretch>
          </a:blipFill>
        </p:spPr>
        <p:txBody>
          <a:bodyPr/>
          <a:lstStyle/>
          <a:p>
            <a:endParaRPr lang="en-GB"/>
          </a:p>
        </p:txBody>
      </p:sp>
      <p:sp>
        <p:nvSpPr>
          <p:cNvPr id="28" name="Freeform 28"/>
          <p:cNvSpPr/>
          <p:nvPr/>
        </p:nvSpPr>
        <p:spPr>
          <a:xfrm>
            <a:off x="17025733" y="668107"/>
            <a:ext cx="747449" cy="900541"/>
          </a:xfrm>
          <a:custGeom>
            <a:avLst/>
            <a:gdLst/>
            <a:ahLst/>
            <a:cxnLst/>
            <a:rect l="l" t="t" r="r" b="b"/>
            <a:pathLst>
              <a:path w="747449" h="900541">
                <a:moveTo>
                  <a:pt x="0" y="0"/>
                </a:moveTo>
                <a:lnTo>
                  <a:pt x="747450" y="0"/>
                </a:lnTo>
                <a:lnTo>
                  <a:pt x="747450" y="900541"/>
                </a:lnTo>
                <a:lnTo>
                  <a:pt x="0" y="900541"/>
                </a:lnTo>
                <a:lnTo>
                  <a:pt x="0" y="0"/>
                </a:lnTo>
                <a:close/>
              </a:path>
            </a:pathLst>
          </a:custGeom>
          <a:blipFill>
            <a:blip r:embed="rId50" cstate="email">
              <a:extLst>
                <a:ext uri="{28A0092B-C50C-407E-A947-70E740481C1C}">
                  <a14:useLocalDpi xmlns:a14="http://schemas.microsoft.com/office/drawing/2010/main"/>
                </a:ext>
                <a:ext uri="{96DAC541-7B7A-43D3-8B79-37D633B846F1}">
                  <asvg:svgBlip xmlns:asvg="http://schemas.microsoft.com/office/drawing/2016/SVG/main" r:embed="rId51"/>
                </a:ext>
              </a:extLst>
            </a:blip>
            <a:stretch>
              <a:fillRect/>
            </a:stretch>
          </a:blipFill>
        </p:spPr>
        <p:txBody>
          <a:bodyPr/>
          <a:lstStyle/>
          <a:p>
            <a:endParaRPr lang="en-GB"/>
          </a:p>
        </p:txBody>
      </p:sp>
      <p:sp>
        <p:nvSpPr>
          <p:cNvPr id="29" name="Freeform 29"/>
          <p:cNvSpPr/>
          <p:nvPr/>
        </p:nvSpPr>
        <p:spPr>
          <a:xfrm rot="-1550966">
            <a:off x="446332" y="6046456"/>
            <a:ext cx="892659" cy="917901"/>
          </a:xfrm>
          <a:custGeom>
            <a:avLst/>
            <a:gdLst/>
            <a:ahLst/>
            <a:cxnLst/>
            <a:rect l="l" t="t" r="r" b="b"/>
            <a:pathLst>
              <a:path w="892659" h="917901">
                <a:moveTo>
                  <a:pt x="0" y="0"/>
                </a:moveTo>
                <a:lnTo>
                  <a:pt x="892660" y="0"/>
                </a:lnTo>
                <a:lnTo>
                  <a:pt x="892660" y="917902"/>
                </a:lnTo>
                <a:lnTo>
                  <a:pt x="0" y="917902"/>
                </a:lnTo>
                <a:lnTo>
                  <a:pt x="0" y="0"/>
                </a:lnTo>
                <a:close/>
              </a:path>
            </a:pathLst>
          </a:custGeom>
          <a:blipFill>
            <a:blip r:embed="rId52" cstate="email">
              <a:extLst>
                <a:ext uri="{28A0092B-C50C-407E-A947-70E740481C1C}">
                  <a14:useLocalDpi xmlns:a14="http://schemas.microsoft.com/office/drawing/2010/main"/>
                </a:ext>
                <a:ext uri="{96DAC541-7B7A-43D3-8B79-37D633B846F1}">
                  <asvg:svgBlip xmlns:asvg="http://schemas.microsoft.com/office/drawing/2016/SVG/main" r:embed="rId53"/>
                </a:ext>
              </a:extLst>
            </a:blip>
            <a:stretch>
              <a:fillRect/>
            </a:stretch>
          </a:blipFill>
        </p:spPr>
        <p:txBody>
          <a:bodyPr/>
          <a:lstStyle/>
          <a:p>
            <a:endParaRPr lang="en-GB"/>
          </a:p>
        </p:txBody>
      </p:sp>
      <p:sp>
        <p:nvSpPr>
          <p:cNvPr id="30" name="Freeform 30"/>
          <p:cNvSpPr/>
          <p:nvPr/>
        </p:nvSpPr>
        <p:spPr>
          <a:xfrm>
            <a:off x="7519200" y="852975"/>
            <a:ext cx="828255" cy="1805461"/>
          </a:xfrm>
          <a:custGeom>
            <a:avLst/>
            <a:gdLst/>
            <a:ahLst/>
            <a:cxnLst/>
            <a:rect l="l" t="t" r="r" b="b"/>
            <a:pathLst>
              <a:path w="828255" h="1805461">
                <a:moveTo>
                  <a:pt x="0" y="0"/>
                </a:moveTo>
                <a:lnTo>
                  <a:pt x="828255" y="0"/>
                </a:lnTo>
                <a:lnTo>
                  <a:pt x="828255" y="1805460"/>
                </a:lnTo>
                <a:lnTo>
                  <a:pt x="0" y="1805460"/>
                </a:lnTo>
                <a:lnTo>
                  <a:pt x="0" y="0"/>
                </a:lnTo>
                <a:close/>
              </a:path>
            </a:pathLst>
          </a:custGeom>
          <a:blipFill>
            <a:blip r:embed="rId54" cstate="email">
              <a:extLst>
                <a:ext uri="{28A0092B-C50C-407E-A947-70E740481C1C}">
                  <a14:useLocalDpi xmlns:a14="http://schemas.microsoft.com/office/drawing/2010/main"/>
                </a:ext>
                <a:ext uri="{96DAC541-7B7A-43D3-8B79-37D633B846F1}">
                  <asvg:svgBlip xmlns:asvg="http://schemas.microsoft.com/office/drawing/2016/SVG/main" r:embed="rId55"/>
                </a:ext>
              </a:extLst>
            </a:blip>
            <a:stretch>
              <a:fillRect/>
            </a:stretch>
          </a:blipFill>
        </p:spPr>
        <p:txBody>
          <a:bodyPr/>
          <a:lstStyle/>
          <a:p>
            <a:endParaRPr lang="en-GB"/>
          </a:p>
        </p:txBody>
      </p:sp>
      <p:sp>
        <p:nvSpPr>
          <p:cNvPr id="31" name="Freeform 31"/>
          <p:cNvSpPr/>
          <p:nvPr/>
        </p:nvSpPr>
        <p:spPr>
          <a:xfrm rot="-681688">
            <a:off x="14048391" y="8489130"/>
            <a:ext cx="1128482" cy="791989"/>
          </a:xfrm>
          <a:custGeom>
            <a:avLst/>
            <a:gdLst/>
            <a:ahLst/>
            <a:cxnLst/>
            <a:rect l="l" t="t" r="r" b="b"/>
            <a:pathLst>
              <a:path w="1128482" h="791989">
                <a:moveTo>
                  <a:pt x="0" y="0"/>
                </a:moveTo>
                <a:lnTo>
                  <a:pt x="1128482" y="0"/>
                </a:lnTo>
                <a:lnTo>
                  <a:pt x="1128482" y="791989"/>
                </a:lnTo>
                <a:lnTo>
                  <a:pt x="0" y="791989"/>
                </a:lnTo>
                <a:lnTo>
                  <a:pt x="0" y="0"/>
                </a:lnTo>
                <a:close/>
              </a:path>
            </a:pathLst>
          </a:custGeom>
          <a:blipFill>
            <a:blip r:embed="rId56" cstate="email">
              <a:extLst>
                <a:ext uri="{28A0092B-C50C-407E-A947-70E740481C1C}">
                  <a14:useLocalDpi xmlns:a14="http://schemas.microsoft.com/office/drawing/2010/main"/>
                </a:ext>
                <a:ext uri="{96DAC541-7B7A-43D3-8B79-37D633B846F1}">
                  <asvg:svgBlip xmlns:asvg="http://schemas.microsoft.com/office/drawing/2016/SVG/main" r:embed="rId57"/>
                </a:ext>
              </a:extLst>
            </a:blip>
            <a:stretch>
              <a:fillRect/>
            </a:stretch>
          </a:blipFill>
        </p:spPr>
        <p:txBody>
          <a:bodyPr/>
          <a:lstStyle/>
          <a:p>
            <a:endParaRPr lang="en-GB"/>
          </a:p>
        </p:txBody>
      </p:sp>
      <p:sp>
        <p:nvSpPr>
          <p:cNvPr id="32" name="Freeform 32"/>
          <p:cNvSpPr/>
          <p:nvPr/>
        </p:nvSpPr>
        <p:spPr>
          <a:xfrm rot="858171">
            <a:off x="13270522" y="8955325"/>
            <a:ext cx="1014230" cy="786029"/>
          </a:xfrm>
          <a:custGeom>
            <a:avLst/>
            <a:gdLst/>
            <a:ahLst/>
            <a:cxnLst/>
            <a:rect l="l" t="t" r="r" b="b"/>
            <a:pathLst>
              <a:path w="1014230" h="786029">
                <a:moveTo>
                  <a:pt x="0" y="0"/>
                </a:moveTo>
                <a:lnTo>
                  <a:pt x="1014230" y="0"/>
                </a:lnTo>
                <a:lnTo>
                  <a:pt x="1014230" y="786028"/>
                </a:lnTo>
                <a:lnTo>
                  <a:pt x="0" y="786028"/>
                </a:lnTo>
                <a:lnTo>
                  <a:pt x="0" y="0"/>
                </a:lnTo>
                <a:close/>
              </a:path>
            </a:pathLst>
          </a:custGeom>
          <a:blipFill>
            <a:blip r:embed="rId58">
              <a:extLst>
                <a:ext uri="{96DAC541-7B7A-43D3-8B79-37D633B846F1}">
                  <asvg:svgBlip xmlns:asvg="http://schemas.microsoft.com/office/drawing/2016/SVG/main" r:embed="rId59"/>
                </a:ext>
              </a:extLst>
            </a:blip>
            <a:stretch>
              <a:fillRect/>
            </a:stretch>
          </a:blipFill>
        </p:spPr>
        <p:txBody>
          <a:bodyPr/>
          <a:lstStyle/>
          <a:p>
            <a:endParaRPr lang="en-GB"/>
          </a:p>
        </p:txBody>
      </p:sp>
      <p:sp>
        <p:nvSpPr>
          <p:cNvPr id="33" name="Freeform 33"/>
          <p:cNvSpPr/>
          <p:nvPr/>
        </p:nvSpPr>
        <p:spPr>
          <a:xfrm rot="-715970">
            <a:off x="2724563" y="5002545"/>
            <a:ext cx="665677" cy="1463026"/>
          </a:xfrm>
          <a:custGeom>
            <a:avLst/>
            <a:gdLst/>
            <a:ahLst/>
            <a:cxnLst/>
            <a:rect l="l" t="t" r="r" b="b"/>
            <a:pathLst>
              <a:path w="665677" h="1463026">
                <a:moveTo>
                  <a:pt x="0" y="0"/>
                </a:moveTo>
                <a:lnTo>
                  <a:pt x="665677" y="0"/>
                </a:lnTo>
                <a:lnTo>
                  <a:pt x="665677" y="1463026"/>
                </a:lnTo>
                <a:lnTo>
                  <a:pt x="0" y="1463026"/>
                </a:lnTo>
                <a:lnTo>
                  <a:pt x="0" y="0"/>
                </a:lnTo>
                <a:close/>
              </a:path>
            </a:pathLst>
          </a:custGeom>
          <a:blipFill>
            <a:blip r:embed="rId60" cstate="email">
              <a:extLst>
                <a:ext uri="{28A0092B-C50C-407E-A947-70E740481C1C}">
                  <a14:useLocalDpi xmlns:a14="http://schemas.microsoft.com/office/drawing/2010/main"/>
                </a:ext>
                <a:ext uri="{96DAC541-7B7A-43D3-8B79-37D633B846F1}">
                  <asvg:svgBlip xmlns:asvg="http://schemas.microsoft.com/office/drawing/2016/SVG/main" r:embed="rId61"/>
                </a:ext>
              </a:extLst>
            </a:blip>
            <a:stretch>
              <a:fillRect/>
            </a:stretch>
          </a:blipFill>
        </p:spPr>
        <p:txBody>
          <a:bodyPr/>
          <a:lstStyle/>
          <a:p>
            <a:endParaRPr lang="en-GB"/>
          </a:p>
        </p:txBody>
      </p:sp>
      <p:sp>
        <p:nvSpPr>
          <p:cNvPr id="34" name="Freeform 34"/>
          <p:cNvSpPr/>
          <p:nvPr/>
        </p:nvSpPr>
        <p:spPr>
          <a:xfrm>
            <a:off x="9435526" y="8575439"/>
            <a:ext cx="868236" cy="1453115"/>
          </a:xfrm>
          <a:custGeom>
            <a:avLst/>
            <a:gdLst/>
            <a:ahLst/>
            <a:cxnLst/>
            <a:rect l="l" t="t" r="r" b="b"/>
            <a:pathLst>
              <a:path w="868236" h="1453115">
                <a:moveTo>
                  <a:pt x="0" y="0"/>
                </a:moveTo>
                <a:lnTo>
                  <a:pt x="868237" y="0"/>
                </a:lnTo>
                <a:lnTo>
                  <a:pt x="868237" y="1453116"/>
                </a:lnTo>
                <a:lnTo>
                  <a:pt x="0" y="1453116"/>
                </a:lnTo>
                <a:lnTo>
                  <a:pt x="0" y="0"/>
                </a:lnTo>
                <a:close/>
              </a:path>
            </a:pathLst>
          </a:custGeom>
          <a:blipFill>
            <a:blip r:embed="rId62" cstate="email">
              <a:extLst>
                <a:ext uri="{28A0092B-C50C-407E-A947-70E740481C1C}">
                  <a14:useLocalDpi xmlns:a14="http://schemas.microsoft.com/office/drawing/2010/main"/>
                </a:ext>
                <a:ext uri="{96DAC541-7B7A-43D3-8B79-37D633B846F1}">
                  <asvg:svgBlip xmlns:asvg="http://schemas.microsoft.com/office/drawing/2016/SVG/main" r:embed="rId63"/>
                </a:ext>
              </a:extLst>
            </a:blip>
            <a:stretch>
              <a:fillRect/>
            </a:stretch>
          </a:blipFill>
        </p:spPr>
        <p:txBody>
          <a:bodyPr/>
          <a:lstStyle/>
          <a:p>
            <a:endParaRPr lang="en-GB"/>
          </a:p>
        </p:txBody>
      </p:sp>
      <p:sp>
        <p:nvSpPr>
          <p:cNvPr id="35" name="Freeform 35"/>
          <p:cNvSpPr/>
          <p:nvPr/>
        </p:nvSpPr>
        <p:spPr>
          <a:xfrm rot="-1328739">
            <a:off x="10845583" y="5464136"/>
            <a:ext cx="1117300" cy="1419203"/>
          </a:xfrm>
          <a:custGeom>
            <a:avLst/>
            <a:gdLst/>
            <a:ahLst/>
            <a:cxnLst/>
            <a:rect l="l" t="t" r="r" b="b"/>
            <a:pathLst>
              <a:path w="1117300" h="1419203">
                <a:moveTo>
                  <a:pt x="0" y="0"/>
                </a:moveTo>
                <a:lnTo>
                  <a:pt x="1117299" y="0"/>
                </a:lnTo>
                <a:lnTo>
                  <a:pt x="1117299" y="1419203"/>
                </a:lnTo>
                <a:lnTo>
                  <a:pt x="0" y="1419203"/>
                </a:lnTo>
                <a:lnTo>
                  <a:pt x="0" y="0"/>
                </a:lnTo>
                <a:close/>
              </a:path>
            </a:pathLst>
          </a:custGeom>
          <a:blipFill>
            <a:blip r:embed="rId64" cstate="email">
              <a:extLst>
                <a:ext uri="{28A0092B-C50C-407E-A947-70E740481C1C}">
                  <a14:useLocalDpi xmlns:a14="http://schemas.microsoft.com/office/drawing/2010/main"/>
                </a:ext>
                <a:ext uri="{96DAC541-7B7A-43D3-8B79-37D633B846F1}">
                  <asvg:svgBlip xmlns:asvg="http://schemas.microsoft.com/office/drawing/2016/SVG/main" r:embed="rId65"/>
                </a:ext>
              </a:extLst>
            </a:blip>
            <a:stretch>
              <a:fillRect/>
            </a:stretch>
          </a:blipFill>
        </p:spPr>
        <p:txBody>
          <a:bodyPr/>
          <a:lstStyle/>
          <a:p>
            <a:endParaRPr lang="en-GB"/>
          </a:p>
        </p:txBody>
      </p:sp>
      <p:sp>
        <p:nvSpPr>
          <p:cNvPr id="36" name="TextBox 36"/>
          <p:cNvSpPr txBox="1"/>
          <p:nvPr/>
        </p:nvSpPr>
        <p:spPr>
          <a:xfrm>
            <a:off x="2539783" y="9668566"/>
            <a:ext cx="2697419" cy="402758"/>
          </a:xfrm>
          <a:prstGeom prst="rect">
            <a:avLst/>
          </a:prstGeom>
        </p:spPr>
        <p:txBody>
          <a:bodyPr lIns="0" tIns="0" rIns="0" bIns="0" rtlCol="0" anchor="t">
            <a:spAutoFit/>
          </a:bodyPr>
          <a:lstStyle/>
          <a:p>
            <a:pPr algn="ctr">
              <a:lnSpc>
                <a:spcPts val="3352"/>
              </a:lnSpc>
            </a:pPr>
            <a:r>
              <a:rPr lang="en-US" sz="2394">
                <a:solidFill>
                  <a:srgbClr val="FFFFFF"/>
                </a:solidFill>
                <a:latin typeface="Canva Sans Bold"/>
              </a:rPr>
              <a:t>for wet activities</a:t>
            </a:r>
          </a:p>
        </p:txBody>
      </p:sp>
      <p:sp>
        <p:nvSpPr>
          <p:cNvPr id="37" name="TextBox 37"/>
          <p:cNvSpPr txBox="1"/>
          <p:nvPr/>
        </p:nvSpPr>
        <p:spPr>
          <a:xfrm>
            <a:off x="10619302" y="9243019"/>
            <a:ext cx="1916292" cy="785536"/>
          </a:xfrm>
          <a:prstGeom prst="rect">
            <a:avLst/>
          </a:prstGeom>
        </p:spPr>
        <p:txBody>
          <a:bodyPr lIns="0" tIns="0" rIns="0" bIns="0" rtlCol="0" anchor="t">
            <a:spAutoFit/>
          </a:bodyPr>
          <a:lstStyle/>
          <a:p>
            <a:pPr algn="ctr">
              <a:lnSpc>
                <a:spcPts val="3171"/>
              </a:lnSpc>
            </a:pPr>
            <a:r>
              <a:rPr lang="en-US" sz="2265">
                <a:solidFill>
                  <a:srgbClr val="FFFFFF"/>
                </a:solidFill>
                <a:latin typeface="Canva Sans Bold"/>
              </a:rPr>
              <a:t>Only if you have</a:t>
            </a:r>
          </a:p>
        </p:txBody>
      </p:sp>
      <p:sp>
        <p:nvSpPr>
          <p:cNvPr id="38" name="TextBox 38"/>
          <p:cNvSpPr txBox="1"/>
          <p:nvPr/>
        </p:nvSpPr>
        <p:spPr>
          <a:xfrm rot="-1018326">
            <a:off x="-276563" y="1994780"/>
            <a:ext cx="16762839" cy="3155015"/>
          </a:xfrm>
          <a:prstGeom prst="rect">
            <a:avLst/>
          </a:prstGeom>
        </p:spPr>
        <p:txBody>
          <a:bodyPr lIns="0" tIns="0" rIns="0" bIns="0" rtlCol="0" anchor="t">
            <a:spAutoFit/>
          </a:bodyPr>
          <a:lstStyle/>
          <a:p>
            <a:pPr algn="ctr">
              <a:lnSpc>
                <a:spcPts val="25962"/>
              </a:lnSpc>
            </a:pPr>
            <a:r>
              <a:rPr lang="en-US" sz="18544" dirty="0">
                <a:solidFill>
                  <a:srgbClr val="FFFFFF"/>
                </a:solidFill>
                <a:latin typeface="Canva Sans Bold"/>
              </a:rPr>
              <a:t> What to pack?</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grpSp>
        <p:nvGrpSpPr>
          <p:cNvPr id="2" name="Group 2"/>
          <p:cNvGrpSpPr/>
          <p:nvPr/>
        </p:nvGrpSpPr>
        <p:grpSpPr>
          <a:xfrm>
            <a:off x="1697320" y="3592163"/>
            <a:ext cx="3388048" cy="5666137"/>
            <a:chOff x="0" y="0"/>
            <a:chExt cx="3133810" cy="5240952"/>
          </a:xfrm>
        </p:grpSpPr>
        <p:sp>
          <p:nvSpPr>
            <p:cNvPr id="3" name="Freeform 3"/>
            <p:cNvSpPr/>
            <p:nvPr/>
          </p:nvSpPr>
          <p:spPr>
            <a:xfrm>
              <a:off x="0" y="0"/>
              <a:ext cx="3133810" cy="5240952"/>
            </a:xfrm>
            <a:custGeom>
              <a:avLst/>
              <a:gdLst/>
              <a:ahLst/>
              <a:cxnLst/>
              <a:rect l="l" t="t" r="r" b="b"/>
              <a:pathLst>
                <a:path w="3133810" h="5240952">
                  <a:moveTo>
                    <a:pt x="3009350" y="5240952"/>
                  </a:moveTo>
                  <a:lnTo>
                    <a:pt x="124460" y="5240952"/>
                  </a:lnTo>
                  <a:cubicBezTo>
                    <a:pt x="55880" y="5240952"/>
                    <a:pt x="0" y="5185072"/>
                    <a:pt x="0" y="5116492"/>
                  </a:cubicBezTo>
                  <a:lnTo>
                    <a:pt x="0" y="124460"/>
                  </a:lnTo>
                  <a:cubicBezTo>
                    <a:pt x="0" y="55880"/>
                    <a:pt x="55880" y="0"/>
                    <a:pt x="124460" y="0"/>
                  </a:cubicBezTo>
                  <a:lnTo>
                    <a:pt x="3009350" y="0"/>
                  </a:lnTo>
                  <a:cubicBezTo>
                    <a:pt x="3077930" y="0"/>
                    <a:pt x="3133810" y="55880"/>
                    <a:pt x="3133810" y="124460"/>
                  </a:cubicBezTo>
                  <a:lnTo>
                    <a:pt x="3133810" y="5116492"/>
                  </a:lnTo>
                  <a:cubicBezTo>
                    <a:pt x="3133810" y="5185072"/>
                    <a:pt x="3077930" y="5240952"/>
                    <a:pt x="3009350" y="5240952"/>
                  </a:cubicBezTo>
                  <a:close/>
                </a:path>
              </a:pathLst>
            </a:custGeom>
            <a:solidFill>
              <a:srgbClr val="C6C6C6"/>
            </a:solidFill>
          </p:spPr>
          <p:txBody>
            <a:bodyPr/>
            <a:lstStyle/>
            <a:p>
              <a:endParaRPr lang="en-GB"/>
            </a:p>
          </p:txBody>
        </p:sp>
      </p:grpSp>
      <p:grpSp>
        <p:nvGrpSpPr>
          <p:cNvPr id="4" name="Group 4"/>
          <p:cNvGrpSpPr/>
          <p:nvPr/>
        </p:nvGrpSpPr>
        <p:grpSpPr>
          <a:xfrm>
            <a:off x="9367528" y="3592163"/>
            <a:ext cx="3388048" cy="5666137"/>
            <a:chOff x="0" y="0"/>
            <a:chExt cx="3133810" cy="5240952"/>
          </a:xfrm>
        </p:grpSpPr>
        <p:sp>
          <p:nvSpPr>
            <p:cNvPr id="5" name="Freeform 5"/>
            <p:cNvSpPr/>
            <p:nvPr/>
          </p:nvSpPr>
          <p:spPr>
            <a:xfrm>
              <a:off x="0" y="0"/>
              <a:ext cx="3133810" cy="5240952"/>
            </a:xfrm>
            <a:custGeom>
              <a:avLst/>
              <a:gdLst/>
              <a:ahLst/>
              <a:cxnLst/>
              <a:rect l="l" t="t" r="r" b="b"/>
              <a:pathLst>
                <a:path w="3133810" h="5240952">
                  <a:moveTo>
                    <a:pt x="3009350" y="5240952"/>
                  </a:moveTo>
                  <a:lnTo>
                    <a:pt x="124460" y="5240952"/>
                  </a:lnTo>
                  <a:cubicBezTo>
                    <a:pt x="55880" y="5240952"/>
                    <a:pt x="0" y="5185072"/>
                    <a:pt x="0" y="5116492"/>
                  </a:cubicBezTo>
                  <a:lnTo>
                    <a:pt x="0" y="124460"/>
                  </a:lnTo>
                  <a:cubicBezTo>
                    <a:pt x="0" y="55880"/>
                    <a:pt x="55880" y="0"/>
                    <a:pt x="124460" y="0"/>
                  </a:cubicBezTo>
                  <a:lnTo>
                    <a:pt x="3009350" y="0"/>
                  </a:lnTo>
                  <a:cubicBezTo>
                    <a:pt x="3077930" y="0"/>
                    <a:pt x="3133810" y="55880"/>
                    <a:pt x="3133810" y="124460"/>
                  </a:cubicBezTo>
                  <a:lnTo>
                    <a:pt x="3133810" y="5116492"/>
                  </a:lnTo>
                  <a:cubicBezTo>
                    <a:pt x="3133810" y="5185072"/>
                    <a:pt x="3077930" y="5240952"/>
                    <a:pt x="3009350" y="5240952"/>
                  </a:cubicBezTo>
                  <a:close/>
                </a:path>
              </a:pathLst>
            </a:custGeom>
            <a:solidFill>
              <a:srgbClr val="C6C6C6"/>
            </a:solidFill>
          </p:spPr>
          <p:txBody>
            <a:bodyPr/>
            <a:lstStyle/>
            <a:p>
              <a:endParaRPr lang="en-GB"/>
            </a:p>
          </p:txBody>
        </p:sp>
      </p:grpSp>
      <p:grpSp>
        <p:nvGrpSpPr>
          <p:cNvPr id="6" name="Group 6"/>
          <p:cNvGrpSpPr/>
          <p:nvPr/>
        </p:nvGrpSpPr>
        <p:grpSpPr>
          <a:xfrm>
            <a:off x="13202632" y="3592163"/>
            <a:ext cx="3388048" cy="5666137"/>
            <a:chOff x="0" y="0"/>
            <a:chExt cx="3133810" cy="5240952"/>
          </a:xfrm>
        </p:grpSpPr>
        <p:sp>
          <p:nvSpPr>
            <p:cNvPr id="7" name="Freeform 7"/>
            <p:cNvSpPr/>
            <p:nvPr/>
          </p:nvSpPr>
          <p:spPr>
            <a:xfrm>
              <a:off x="0" y="0"/>
              <a:ext cx="3133810" cy="5240952"/>
            </a:xfrm>
            <a:custGeom>
              <a:avLst/>
              <a:gdLst/>
              <a:ahLst/>
              <a:cxnLst/>
              <a:rect l="l" t="t" r="r" b="b"/>
              <a:pathLst>
                <a:path w="3133810" h="5240952">
                  <a:moveTo>
                    <a:pt x="3009350" y="5240952"/>
                  </a:moveTo>
                  <a:lnTo>
                    <a:pt x="124460" y="5240952"/>
                  </a:lnTo>
                  <a:cubicBezTo>
                    <a:pt x="55880" y="5240952"/>
                    <a:pt x="0" y="5185072"/>
                    <a:pt x="0" y="5116492"/>
                  </a:cubicBezTo>
                  <a:lnTo>
                    <a:pt x="0" y="124460"/>
                  </a:lnTo>
                  <a:cubicBezTo>
                    <a:pt x="0" y="55880"/>
                    <a:pt x="55880" y="0"/>
                    <a:pt x="124460" y="0"/>
                  </a:cubicBezTo>
                  <a:lnTo>
                    <a:pt x="3009350" y="0"/>
                  </a:lnTo>
                  <a:cubicBezTo>
                    <a:pt x="3077930" y="0"/>
                    <a:pt x="3133810" y="55880"/>
                    <a:pt x="3133810" y="124460"/>
                  </a:cubicBezTo>
                  <a:lnTo>
                    <a:pt x="3133810" y="5116492"/>
                  </a:lnTo>
                  <a:cubicBezTo>
                    <a:pt x="3133810" y="5185072"/>
                    <a:pt x="3077930" y="5240952"/>
                    <a:pt x="3009350" y="5240952"/>
                  </a:cubicBezTo>
                  <a:close/>
                </a:path>
              </a:pathLst>
            </a:custGeom>
            <a:solidFill>
              <a:srgbClr val="C6C6C6"/>
            </a:solidFill>
          </p:spPr>
          <p:txBody>
            <a:bodyPr/>
            <a:lstStyle/>
            <a:p>
              <a:endParaRPr lang="en-GB"/>
            </a:p>
          </p:txBody>
        </p:sp>
      </p:grpSp>
      <p:grpSp>
        <p:nvGrpSpPr>
          <p:cNvPr id="8" name="Group 8"/>
          <p:cNvGrpSpPr/>
          <p:nvPr/>
        </p:nvGrpSpPr>
        <p:grpSpPr>
          <a:xfrm>
            <a:off x="5532424" y="3592163"/>
            <a:ext cx="3388048" cy="5666137"/>
            <a:chOff x="0" y="0"/>
            <a:chExt cx="3133810" cy="5240952"/>
          </a:xfrm>
        </p:grpSpPr>
        <p:sp>
          <p:nvSpPr>
            <p:cNvPr id="9" name="Freeform 9"/>
            <p:cNvSpPr/>
            <p:nvPr/>
          </p:nvSpPr>
          <p:spPr>
            <a:xfrm>
              <a:off x="0" y="0"/>
              <a:ext cx="3133810" cy="5240952"/>
            </a:xfrm>
            <a:custGeom>
              <a:avLst/>
              <a:gdLst/>
              <a:ahLst/>
              <a:cxnLst/>
              <a:rect l="l" t="t" r="r" b="b"/>
              <a:pathLst>
                <a:path w="3133810" h="5240952">
                  <a:moveTo>
                    <a:pt x="3009350" y="5240952"/>
                  </a:moveTo>
                  <a:lnTo>
                    <a:pt x="124460" y="5240952"/>
                  </a:lnTo>
                  <a:cubicBezTo>
                    <a:pt x="55880" y="5240952"/>
                    <a:pt x="0" y="5185072"/>
                    <a:pt x="0" y="5116492"/>
                  </a:cubicBezTo>
                  <a:lnTo>
                    <a:pt x="0" y="124460"/>
                  </a:lnTo>
                  <a:cubicBezTo>
                    <a:pt x="0" y="55880"/>
                    <a:pt x="55880" y="0"/>
                    <a:pt x="124460" y="0"/>
                  </a:cubicBezTo>
                  <a:lnTo>
                    <a:pt x="3009350" y="0"/>
                  </a:lnTo>
                  <a:cubicBezTo>
                    <a:pt x="3077930" y="0"/>
                    <a:pt x="3133810" y="55880"/>
                    <a:pt x="3133810" y="124460"/>
                  </a:cubicBezTo>
                  <a:lnTo>
                    <a:pt x="3133810" y="5116492"/>
                  </a:lnTo>
                  <a:cubicBezTo>
                    <a:pt x="3133810" y="5185072"/>
                    <a:pt x="3077930" y="5240952"/>
                    <a:pt x="3009350" y="5240952"/>
                  </a:cubicBezTo>
                  <a:close/>
                </a:path>
              </a:pathLst>
            </a:custGeom>
            <a:solidFill>
              <a:srgbClr val="C6C6C6"/>
            </a:solidFill>
          </p:spPr>
          <p:txBody>
            <a:bodyPr/>
            <a:lstStyle/>
            <a:p>
              <a:endParaRPr lang="en-GB"/>
            </a:p>
          </p:txBody>
        </p:sp>
      </p:grpSp>
      <p:sp>
        <p:nvSpPr>
          <p:cNvPr id="10" name="Freeform 10"/>
          <p:cNvSpPr/>
          <p:nvPr/>
        </p:nvSpPr>
        <p:spPr>
          <a:xfrm>
            <a:off x="0" y="0"/>
            <a:ext cx="1427688" cy="10287000"/>
          </a:xfrm>
          <a:custGeom>
            <a:avLst/>
            <a:gdLst/>
            <a:ahLst/>
            <a:cxnLst/>
            <a:rect l="l" t="t" r="r" b="b"/>
            <a:pathLst>
              <a:path w="1427688" h="10287000">
                <a:moveTo>
                  <a:pt x="0" y="0"/>
                </a:moveTo>
                <a:lnTo>
                  <a:pt x="1427688" y="0"/>
                </a:lnTo>
                <a:lnTo>
                  <a:pt x="1427688" y="10287000"/>
                </a:lnTo>
                <a:lnTo>
                  <a:pt x="0" y="1028700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1" name="Freeform 11"/>
          <p:cNvSpPr/>
          <p:nvPr/>
        </p:nvSpPr>
        <p:spPr>
          <a:xfrm>
            <a:off x="9542153" y="6369239"/>
            <a:ext cx="3038798" cy="2707293"/>
          </a:xfrm>
          <a:custGeom>
            <a:avLst/>
            <a:gdLst/>
            <a:ahLst/>
            <a:cxnLst/>
            <a:rect l="l" t="t" r="r" b="b"/>
            <a:pathLst>
              <a:path w="3038798" h="2707293">
                <a:moveTo>
                  <a:pt x="0" y="0"/>
                </a:moveTo>
                <a:lnTo>
                  <a:pt x="3038798" y="0"/>
                </a:lnTo>
                <a:lnTo>
                  <a:pt x="3038798" y="2707292"/>
                </a:lnTo>
                <a:lnTo>
                  <a:pt x="0" y="2707292"/>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a:p>
        </p:txBody>
      </p:sp>
      <p:sp>
        <p:nvSpPr>
          <p:cNvPr id="12" name="Freeform 12"/>
          <p:cNvSpPr/>
          <p:nvPr/>
        </p:nvSpPr>
        <p:spPr>
          <a:xfrm>
            <a:off x="5635017" y="6369239"/>
            <a:ext cx="3157330" cy="2537345"/>
          </a:xfrm>
          <a:custGeom>
            <a:avLst/>
            <a:gdLst/>
            <a:ahLst/>
            <a:cxnLst/>
            <a:rect l="l" t="t" r="r" b="b"/>
            <a:pathLst>
              <a:path w="3157330" h="2537345">
                <a:moveTo>
                  <a:pt x="0" y="0"/>
                </a:moveTo>
                <a:lnTo>
                  <a:pt x="3157330" y="0"/>
                </a:lnTo>
                <a:lnTo>
                  <a:pt x="3157330" y="2537345"/>
                </a:lnTo>
                <a:lnTo>
                  <a:pt x="0" y="2537345"/>
                </a:lnTo>
                <a:lnTo>
                  <a:pt x="0" y="0"/>
                </a:lnTo>
                <a:close/>
              </a:path>
            </a:pathLst>
          </a:custGeom>
          <a: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p:spPr>
        <p:txBody>
          <a:bodyPr/>
          <a:lstStyle/>
          <a:p>
            <a:endParaRPr lang="en-GB"/>
          </a:p>
        </p:txBody>
      </p:sp>
      <p:sp>
        <p:nvSpPr>
          <p:cNvPr id="13" name="Freeform 13"/>
          <p:cNvSpPr/>
          <p:nvPr/>
        </p:nvSpPr>
        <p:spPr>
          <a:xfrm>
            <a:off x="13508051" y="6369239"/>
            <a:ext cx="2268364" cy="1267448"/>
          </a:xfrm>
          <a:custGeom>
            <a:avLst/>
            <a:gdLst/>
            <a:ahLst/>
            <a:cxnLst/>
            <a:rect l="l" t="t" r="r" b="b"/>
            <a:pathLst>
              <a:path w="2268364" h="1267448">
                <a:moveTo>
                  <a:pt x="0" y="0"/>
                </a:moveTo>
                <a:lnTo>
                  <a:pt x="2268364" y="0"/>
                </a:lnTo>
                <a:lnTo>
                  <a:pt x="2268364" y="1267448"/>
                </a:lnTo>
                <a:lnTo>
                  <a:pt x="0" y="1267448"/>
                </a:lnTo>
                <a:lnTo>
                  <a:pt x="0" y="0"/>
                </a:lnTo>
                <a:close/>
              </a:path>
            </a:pathLst>
          </a:custGeom>
          <a: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p:spPr>
        <p:txBody>
          <a:bodyPr/>
          <a:lstStyle/>
          <a:p>
            <a:endParaRPr lang="en-GB"/>
          </a:p>
        </p:txBody>
      </p:sp>
      <p:sp>
        <p:nvSpPr>
          <p:cNvPr id="14" name="Freeform 14"/>
          <p:cNvSpPr/>
          <p:nvPr/>
        </p:nvSpPr>
        <p:spPr>
          <a:xfrm>
            <a:off x="14285594" y="7200767"/>
            <a:ext cx="2305086" cy="1875764"/>
          </a:xfrm>
          <a:custGeom>
            <a:avLst/>
            <a:gdLst/>
            <a:ahLst/>
            <a:cxnLst/>
            <a:rect l="l" t="t" r="r" b="b"/>
            <a:pathLst>
              <a:path w="2305086" h="1875764">
                <a:moveTo>
                  <a:pt x="0" y="0"/>
                </a:moveTo>
                <a:lnTo>
                  <a:pt x="2305086" y="0"/>
                </a:lnTo>
                <a:lnTo>
                  <a:pt x="2305086" y="1875764"/>
                </a:lnTo>
                <a:lnTo>
                  <a:pt x="0" y="1875764"/>
                </a:lnTo>
                <a:lnTo>
                  <a:pt x="0" y="0"/>
                </a:lnTo>
                <a:close/>
              </a:path>
            </a:pathLst>
          </a:custGeom>
          <a: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a:blipFill>
        </p:spPr>
        <p:txBody>
          <a:bodyPr/>
          <a:lstStyle/>
          <a:p>
            <a:endParaRPr lang="en-GB"/>
          </a:p>
        </p:txBody>
      </p:sp>
      <p:sp>
        <p:nvSpPr>
          <p:cNvPr id="15" name="Freeform 15"/>
          <p:cNvSpPr/>
          <p:nvPr/>
        </p:nvSpPr>
        <p:spPr>
          <a:xfrm>
            <a:off x="13358494" y="6608170"/>
            <a:ext cx="2952887" cy="2229430"/>
          </a:xfrm>
          <a:custGeom>
            <a:avLst/>
            <a:gdLst/>
            <a:ahLst/>
            <a:cxnLst/>
            <a:rect l="l" t="t" r="r" b="b"/>
            <a:pathLst>
              <a:path w="2952887" h="2229430">
                <a:moveTo>
                  <a:pt x="0" y="0"/>
                </a:moveTo>
                <a:lnTo>
                  <a:pt x="2952887" y="0"/>
                </a:lnTo>
                <a:lnTo>
                  <a:pt x="2952887" y="2229430"/>
                </a:lnTo>
                <a:lnTo>
                  <a:pt x="0" y="2229430"/>
                </a:lnTo>
                <a:lnTo>
                  <a:pt x="0" y="0"/>
                </a:lnTo>
                <a:close/>
              </a:path>
            </a:pathLst>
          </a:custGeom>
          <a: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a:blipFill>
        </p:spPr>
        <p:txBody>
          <a:bodyPr/>
          <a:lstStyle/>
          <a:p>
            <a:endParaRPr lang="en-GB"/>
          </a:p>
        </p:txBody>
      </p:sp>
      <p:sp>
        <p:nvSpPr>
          <p:cNvPr id="16" name="TextBox 16"/>
          <p:cNvSpPr txBox="1"/>
          <p:nvPr/>
        </p:nvSpPr>
        <p:spPr>
          <a:xfrm>
            <a:off x="3712371" y="965375"/>
            <a:ext cx="10863257" cy="1238250"/>
          </a:xfrm>
          <a:prstGeom prst="rect">
            <a:avLst/>
          </a:prstGeom>
        </p:spPr>
        <p:txBody>
          <a:bodyPr lIns="0" tIns="0" rIns="0" bIns="0" rtlCol="0" anchor="t">
            <a:spAutoFit/>
          </a:bodyPr>
          <a:lstStyle/>
          <a:p>
            <a:pPr marL="0" lvl="0" indent="0" algn="ctr">
              <a:lnSpc>
                <a:spcPts val="9600"/>
              </a:lnSpc>
              <a:spcBef>
                <a:spcPct val="0"/>
              </a:spcBef>
            </a:pPr>
            <a:r>
              <a:rPr lang="en-US" sz="8000" dirty="0">
                <a:solidFill>
                  <a:srgbClr val="FFFFFF"/>
                </a:solidFill>
                <a:latin typeface="Asap Condensed Bold"/>
              </a:rPr>
              <a:t>Top tips from White Hall</a:t>
            </a:r>
          </a:p>
        </p:txBody>
      </p:sp>
      <p:sp>
        <p:nvSpPr>
          <p:cNvPr id="17" name="TextBox 17"/>
          <p:cNvSpPr txBox="1"/>
          <p:nvPr/>
        </p:nvSpPr>
        <p:spPr>
          <a:xfrm rot="-1915564">
            <a:off x="1233797" y="6277774"/>
            <a:ext cx="3705983" cy="1967369"/>
          </a:xfrm>
          <a:prstGeom prst="rect">
            <a:avLst/>
          </a:prstGeom>
        </p:spPr>
        <p:txBody>
          <a:bodyPr lIns="0" tIns="0" rIns="0" bIns="0" rtlCol="0" anchor="t">
            <a:spAutoFit/>
          </a:bodyPr>
          <a:lstStyle/>
          <a:p>
            <a:pPr marL="0" lvl="0" indent="0" algn="ctr">
              <a:lnSpc>
                <a:spcPts val="7801"/>
              </a:lnSpc>
              <a:spcBef>
                <a:spcPct val="0"/>
              </a:spcBef>
            </a:pPr>
            <a:r>
              <a:rPr lang="en-US" sz="6001" dirty="0">
                <a:solidFill>
                  <a:srgbClr val="FF3131"/>
                </a:solidFill>
                <a:latin typeface="Bukhari Script"/>
              </a:rPr>
              <a:t>Joe Bloggs</a:t>
            </a:r>
          </a:p>
        </p:txBody>
      </p:sp>
      <p:sp>
        <p:nvSpPr>
          <p:cNvPr id="18" name="TextBox 18"/>
          <p:cNvSpPr txBox="1"/>
          <p:nvPr/>
        </p:nvSpPr>
        <p:spPr>
          <a:xfrm>
            <a:off x="2021039" y="4101077"/>
            <a:ext cx="2715079" cy="1402461"/>
          </a:xfrm>
          <a:prstGeom prst="rect">
            <a:avLst/>
          </a:prstGeom>
        </p:spPr>
        <p:txBody>
          <a:bodyPr lIns="0" tIns="0" rIns="0" bIns="0" rtlCol="0" anchor="t">
            <a:spAutoFit/>
          </a:bodyPr>
          <a:lstStyle/>
          <a:p>
            <a:pPr marL="0" lvl="1" indent="0" algn="ctr">
              <a:lnSpc>
                <a:spcPts val="5652"/>
              </a:lnSpc>
              <a:spcBef>
                <a:spcPct val="0"/>
              </a:spcBef>
            </a:pPr>
            <a:r>
              <a:rPr lang="en-US" sz="3600" dirty="0">
                <a:solidFill>
                  <a:srgbClr val="051D40"/>
                </a:solidFill>
                <a:latin typeface="Asap Condensed Bold"/>
              </a:rPr>
              <a:t>Name everything</a:t>
            </a:r>
          </a:p>
        </p:txBody>
      </p:sp>
      <p:sp>
        <p:nvSpPr>
          <p:cNvPr id="19" name="TextBox 19"/>
          <p:cNvSpPr txBox="1"/>
          <p:nvPr/>
        </p:nvSpPr>
        <p:spPr>
          <a:xfrm>
            <a:off x="9691247" y="4101077"/>
            <a:ext cx="2715079" cy="2116836"/>
          </a:xfrm>
          <a:prstGeom prst="rect">
            <a:avLst/>
          </a:prstGeom>
        </p:spPr>
        <p:txBody>
          <a:bodyPr lIns="0" tIns="0" rIns="0" bIns="0" rtlCol="0" anchor="t">
            <a:spAutoFit/>
          </a:bodyPr>
          <a:lstStyle/>
          <a:p>
            <a:pPr marL="0" lvl="1" indent="0" algn="ctr">
              <a:lnSpc>
                <a:spcPts val="5652"/>
              </a:lnSpc>
              <a:spcBef>
                <a:spcPct val="0"/>
              </a:spcBef>
            </a:pPr>
            <a:r>
              <a:rPr lang="en-US" sz="3600" dirty="0">
                <a:solidFill>
                  <a:srgbClr val="051D40"/>
                </a:solidFill>
                <a:latin typeface="Asap Condensed Bold"/>
              </a:rPr>
              <a:t>Learn how  to  tie your shoelaces</a:t>
            </a:r>
          </a:p>
        </p:txBody>
      </p:sp>
      <p:sp>
        <p:nvSpPr>
          <p:cNvPr id="20" name="TextBox 20"/>
          <p:cNvSpPr txBox="1"/>
          <p:nvPr/>
        </p:nvSpPr>
        <p:spPr>
          <a:xfrm>
            <a:off x="5856143" y="4101077"/>
            <a:ext cx="2715079" cy="1402461"/>
          </a:xfrm>
          <a:prstGeom prst="rect">
            <a:avLst/>
          </a:prstGeom>
        </p:spPr>
        <p:txBody>
          <a:bodyPr lIns="0" tIns="0" rIns="0" bIns="0" rtlCol="0" anchor="t">
            <a:spAutoFit/>
          </a:bodyPr>
          <a:lstStyle/>
          <a:p>
            <a:pPr marL="0" lvl="1" indent="0" algn="ctr">
              <a:lnSpc>
                <a:spcPts val="5652"/>
              </a:lnSpc>
              <a:spcBef>
                <a:spcPct val="0"/>
              </a:spcBef>
            </a:pPr>
            <a:r>
              <a:rPr lang="en-US" sz="3600" dirty="0">
                <a:solidFill>
                  <a:srgbClr val="051D40"/>
                </a:solidFill>
                <a:latin typeface="Asap Condensed Bold"/>
              </a:rPr>
              <a:t>Learn to make your bed</a:t>
            </a:r>
          </a:p>
        </p:txBody>
      </p:sp>
      <p:sp>
        <p:nvSpPr>
          <p:cNvPr id="21" name="TextBox 21"/>
          <p:cNvSpPr txBox="1"/>
          <p:nvPr/>
        </p:nvSpPr>
        <p:spPr>
          <a:xfrm>
            <a:off x="13555676" y="4013644"/>
            <a:ext cx="2715079" cy="2116836"/>
          </a:xfrm>
          <a:prstGeom prst="rect">
            <a:avLst/>
          </a:prstGeom>
        </p:spPr>
        <p:txBody>
          <a:bodyPr lIns="0" tIns="0" rIns="0" bIns="0" rtlCol="0" anchor="t">
            <a:spAutoFit/>
          </a:bodyPr>
          <a:lstStyle/>
          <a:p>
            <a:pPr marL="0" lvl="1" indent="0" algn="ctr">
              <a:lnSpc>
                <a:spcPts val="5652"/>
              </a:lnSpc>
              <a:spcBef>
                <a:spcPct val="0"/>
              </a:spcBef>
            </a:pPr>
            <a:r>
              <a:rPr lang="en-US" sz="3600" dirty="0">
                <a:solidFill>
                  <a:srgbClr val="051D40"/>
                </a:solidFill>
                <a:latin typeface="Asap Condensed Bold"/>
              </a:rPr>
              <a:t>Don’t bring anything valuable</a:t>
            </a:r>
          </a:p>
        </p:txBody>
      </p:sp>
      <p:sp>
        <p:nvSpPr>
          <p:cNvPr id="22" name="Explosion: 8 Points 21">
            <a:extLst>
              <a:ext uri="{FF2B5EF4-FFF2-40B4-BE49-F238E27FC236}">
                <a16:creationId xmlns:a16="http://schemas.microsoft.com/office/drawing/2014/main" id="{46A20804-FF6E-55DA-65D4-75CE0A02BB56}"/>
              </a:ext>
            </a:extLst>
          </p:cNvPr>
          <p:cNvSpPr/>
          <p:nvPr/>
        </p:nvSpPr>
        <p:spPr>
          <a:xfrm>
            <a:off x="2021039" y="528365"/>
            <a:ext cx="2169961" cy="2361961"/>
          </a:xfrm>
          <a:prstGeom prst="irregularSeal1">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Explosion: 8 Points 22">
            <a:extLst>
              <a:ext uri="{FF2B5EF4-FFF2-40B4-BE49-F238E27FC236}">
                <a16:creationId xmlns:a16="http://schemas.microsoft.com/office/drawing/2014/main" id="{D2FC2D2B-442A-2EA2-8FE9-9E4562286823}"/>
              </a:ext>
            </a:extLst>
          </p:cNvPr>
          <p:cNvSpPr/>
          <p:nvPr/>
        </p:nvSpPr>
        <p:spPr>
          <a:xfrm>
            <a:off x="14096999" y="403519"/>
            <a:ext cx="2169961" cy="2361961"/>
          </a:xfrm>
          <a:prstGeom prst="irregularSeal1">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a:endParaRPr lang="en-US" sz="2700">
              <a:solidFill>
                <a:prstClr val="white"/>
              </a:solidFill>
              <a:latin typeface="Calibri" panose="020F0502020204030204"/>
            </a:endParaRPr>
          </a:p>
        </p:txBody>
      </p:sp>
      <p:sp>
        <p:nvSpPr>
          <p:cNvPr id="17" name="Oval 16">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784" y="1678547"/>
            <a:ext cx="6929907" cy="6929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a:endParaRPr lang="en-US" sz="2700">
              <a:solidFill>
                <a:prstClr val="white"/>
              </a:solidFill>
              <a:latin typeface="Calibri" panose="020F0502020204030204"/>
            </a:endParaRPr>
          </a:p>
        </p:txBody>
      </p:sp>
      <p:sp>
        <p:nvSpPr>
          <p:cNvPr id="3" name="Title 2"/>
          <p:cNvSpPr>
            <a:spLocks noGrp="1"/>
          </p:cNvSpPr>
          <p:nvPr>
            <p:ph type="title"/>
          </p:nvPr>
        </p:nvSpPr>
        <p:spPr>
          <a:xfrm>
            <a:off x="1756611" y="2095029"/>
            <a:ext cx="4860759" cy="6096942"/>
          </a:xfrm>
        </p:spPr>
        <p:txBody>
          <a:bodyPr vert="horz" lIns="137160" tIns="68580" rIns="137160" bIns="68580" rtlCol="0" anchor="ctr">
            <a:normAutofit/>
          </a:bodyPr>
          <a:lstStyle/>
          <a:p>
            <a:r>
              <a:rPr lang="en-US" kern="1200">
                <a:solidFill>
                  <a:srgbClr val="FFFFFF"/>
                </a:solidFill>
                <a:latin typeface="+mj-lt"/>
                <a:ea typeface="+mj-ea"/>
                <a:cs typeface="+mj-cs"/>
              </a:rPr>
              <a:t>Itinerary </a:t>
            </a:r>
          </a:p>
        </p:txBody>
      </p:sp>
      <p:sp>
        <p:nvSpPr>
          <p:cNvPr id="19" name="Arc 18">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13025581" y="1411723"/>
            <a:ext cx="4481849" cy="448184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algn="ctr" defTabSz="1371600">
              <a:defRPr/>
            </a:pPr>
            <a:endParaRPr lang="en-US" sz="2700">
              <a:solidFill>
                <a:srgbClr val="000000"/>
              </a:solidFill>
              <a:latin typeface="Calibri" panose="020F0502020204030204"/>
            </a:endParaRPr>
          </a:p>
        </p:txBody>
      </p:sp>
      <p:sp>
        <p:nvSpPr>
          <p:cNvPr id="21" name="Oval 20">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65072" y="7171488"/>
            <a:ext cx="819150" cy="81915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a:defRPr/>
            </a:pPr>
            <a:endParaRPr lang="en-US" sz="2700">
              <a:solidFill>
                <a:srgbClr val="FFFFFF"/>
              </a:solidFill>
              <a:latin typeface="Calibri" panose="020F0502020204030204"/>
            </a:endParaRPr>
          </a:p>
        </p:txBody>
      </p:sp>
      <p:sp>
        <p:nvSpPr>
          <p:cNvPr id="10" name="Text Placeholder 2"/>
          <p:cNvSpPr txBox="1">
            <a:spLocks/>
          </p:cNvSpPr>
          <p:nvPr/>
        </p:nvSpPr>
        <p:spPr>
          <a:xfrm>
            <a:off x="8055230" y="2289050"/>
            <a:ext cx="8304596" cy="5902922"/>
          </a:xfrm>
          <a:prstGeom prst="rect">
            <a:avLst/>
          </a:prstGeom>
        </p:spPr>
        <p:txBody>
          <a:bodyPr vert="horz" lIns="137160" tIns="68580" rIns="137160" bIns="6858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defTabSz="1371600">
              <a:spcBef>
                <a:spcPts val="1500"/>
              </a:spcBef>
              <a:defRPr/>
            </a:pPr>
            <a:r>
              <a:rPr lang="en-US" sz="3000" dirty="0">
                <a:solidFill>
                  <a:prstClr val="black"/>
                </a:solidFill>
                <a:latin typeface="Calibri" panose="020F0502020204030204"/>
              </a:rPr>
              <a:t>We will be leaving St. John’s at midday on Wednesday 19</a:t>
            </a:r>
            <a:r>
              <a:rPr lang="en-US" sz="3000" baseline="30000" dirty="0">
                <a:solidFill>
                  <a:prstClr val="black"/>
                </a:solidFill>
                <a:latin typeface="Calibri" panose="020F0502020204030204"/>
              </a:rPr>
              <a:t>th</a:t>
            </a:r>
            <a:r>
              <a:rPr lang="en-US" sz="3000" dirty="0">
                <a:solidFill>
                  <a:prstClr val="black"/>
                </a:solidFill>
                <a:latin typeface="Calibri" panose="020F0502020204030204"/>
              </a:rPr>
              <a:t> June. </a:t>
            </a:r>
          </a:p>
          <a:p>
            <a:pPr marL="342900" indent="-342900" defTabSz="1371600">
              <a:spcBef>
                <a:spcPts val="1500"/>
              </a:spcBef>
              <a:defRPr/>
            </a:pPr>
            <a:endParaRPr lang="en-US" sz="3000" dirty="0">
              <a:solidFill>
                <a:prstClr val="black"/>
              </a:solidFill>
              <a:latin typeface="Calibri" panose="020F0502020204030204"/>
            </a:endParaRPr>
          </a:p>
          <a:p>
            <a:pPr marL="342900" indent="-342900" defTabSz="1371600">
              <a:spcBef>
                <a:spcPts val="1500"/>
              </a:spcBef>
              <a:defRPr/>
            </a:pPr>
            <a:r>
              <a:rPr lang="en-US" sz="3000" dirty="0">
                <a:solidFill>
                  <a:prstClr val="black"/>
                </a:solidFill>
                <a:latin typeface="Calibri" panose="020F0502020204030204"/>
              </a:rPr>
              <a:t>We depart from White Hall by 1.00 p.m. on Friday 21</a:t>
            </a:r>
            <a:r>
              <a:rPr lang="en-US" sz="3000" baseline="30000" dirty="0">
                <a:solidFill>
                  <a:prstClr val="black"/>
                </a:solidFill>
                <a:latin typeface="Calibri" panose="020F0502020204030204"/>
              </a:rPr>
              <a:t>st</a:t>
            </a:r>
            <a:r>
              <a:rPr lang="en-US" sz="3000" dirty="0">
                <a:solidFill>
                  <a:prstClr val="black"/>
                </a:solidFill>
                <a:latin typeface="Calibri" panose="020F0502020204030204"/>
              </a:rPr>
              <a:t> June. </a:t>
            </a:r>
          </a:p>
          <a:p>
            <a:pPr marL="342900" indent="-342900" defTabSz="1371600">
              <a:spcBef>
                <a:spcPts val="1500"/>
              </a:spcBef>
              <a:defRPr/>
            </a:pPr>
            <a:endParaRPr lang="en-US" sz="3000" dirty="0">
              <a:solidFill>
                <a:prstClr val="black"/>
              </a:solidFill>
              <a:latin typeface="Calibri" panose="020F0502020204030204"/>
            </a:endParaRPr>
          </a:p>
          <a:p>
            <a:pPr marL="342900" indent="-342900" defTabSz="1371600">
              <a:spcBef>
                <a:spcPts val="1500"/>
              </a:spcBef>
              <a:defRPr/>
            </a:pPr>
            <a:r>
              <a:rPr lang="en-US" sz="3000" dirty="0">
                <a:solidFill>
                  <a:prstClr val="black"/>
                </a:solidFill>
                <a:latin typeface="Calibri" panose="020F0502020204030204"/>
              </a:rPr>
              <a:t>Our estimated time of arrival at school should be around 2.15 – 2.30 p.m.</a:t>
            </a:r>
          </a:p>
          <a:p>
            <a:pPr marL="0" indent="0" defTabSz="1371600">
              <a:spcBef>
                <a:spcPts val="1500"/>
              </a:spcBef>
              <a:buNone/>
              <a:defRPr/>
            </a:pPr>
            <a:endParaRPr lang="en-US" sz="3000" dirty="0">
              <a:solidFill>
                <a:prstClr val="black"/>
              </a:solidFill>
              <a:latin typeface="Calibri" panose="020F0502020204030204"/>
            </a:endParaRPr>
          </a:p>
          <a:p>
            <a:pPr marL="342900" indent="-342900" defTabSz="1371600">
              <a:spcBef>
                <a:spcPts val="1500"/>
              </a:spcBef>
              <a:defRPr/>
            </a:pPr>
            <a:r>
              <a:rPr lang="en-US" sz="3000" dirty="0">
                <a:solidFill>
                  <a:prstClr val="black"/>
                </a:solidFill>
                <a:latin typeface="Calibri" panose="020F0502020204030204"/>
              </a:rPr>
              <a:t>Children will need to be collected, as normal, at 3.30 p.m.</a:t>
            </a:r>
          </a:p>
          <a:p>
            <a:pPr marL="0" indent="-342900" defTabSz="1371600">
              <a:spcBef>
                <a:spcPts val="1500"/>
              </a:spcBef>
              <a:defRPr/>
            </a:pPr>
            <a:endParaRPr lang="en-US" sz="3000" dirty="0">
              <a:solidFill>
                <a:prstClr val="black"/>
              </a:solidFill>
              <a:latin typeface="Calibri" panose="020F0502020204030204"/>
            </a:endParaRPr>
          </a:p>
        </p:txBody>
      </p:sp>
    </p:spTree>
    <p:extLst>
      <p:ext uri="{BB962C8B-B14F-4D97-AF65-F5344CB8AC3E}">
        <p14:creationId xmlns:p14="http://schemas.microsoft.com/office/powerpoint/2010/main" val="4053002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4AC6B390-BC59-4F1D-A0EE-D71A92F0A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1371600"/>
            <a:endParaRPr lang="en-US" sz="2700">
              <a:solidFill>
                <a:prstClr val="white"/>
              </a:solidFill>
              <a:latin typeface="Calibri" panose="020F0502020204030204"/>
            </a:endParaRPr>
          </a:p>
        </p:txBody>
      </p:sp>
      <p:sp>
        <p:nvSpPr>
          <p:cNvPr id="2057" name="Freeform: Shape 2056">
            <a:extLst>
              <a:ext uri="{FF2B5EF4-FFF2-40B4-BE49-F238E27FC236}">
                <a16:creationId xmlns:a16="http://schemas.microsoft.com/office/drawing/2014/main" id="{B6C60D79-16F1-4C4B-B7E3-7634E7069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78706" y="8229600"/>
            <a:ext cx="4009295" cy="20574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371600"/>
            <a:endParaRPr lang="en-US" sz="2700">
              <a:solidFill>
                <a:prstClr val="white"/>
              </a:solidFill>
              <a:latin typeface="Calibri" panose="020F0502020204030204"/>
            </a:endParaRPr>
          </a:p>
        </p:txBody>
      </p:sp>
      <p:pic>
        <p:nvPicPr>
          <p:cNvPr id="2050" name="Picture 2">
            <a:extLst>
              <a:ext uri="{FF2B5EF4-FFF2-40B4-BE49-F238E27FC236}">
                <a16:creationId xmlns:a16="http://schemas.microsoft.com/office/drawing/2014/main" id="{A54D32AB-D5D5-E9F9-688C-B548615D010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811580" y="3316742"/>
            <a:ext cx="7166072" cy="3394454"/>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2059" name="Arc 2058">
            <a:extLst>
              <a:ext uri="{FF2B5EF4-FFF2-40B4-BE49-F238E27FC236}">
                <a16:creationId xmlns:a16="http://schemas.microsoft.com/office/drawing/2014/main" id="{426B127E-6498-4C77-9C9D-4553A5113B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03076" y="975241"/>
            <a:ext cx="4481849" cy="448184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algn="ctr" defTabSz="1371600">
              <a:defRPr/>
            </a:pPr>
            <a:endParaRPr lang="en-US" sz="2700">
              <a:solidFill>
                <a:srgbClr val="000000"/>
              </a:solidFill>
              <a:latin typeface="Calibri" panose="020F0502020204030204"/>
            </a:endParaRPr>
          </a:p>
        </p:txBody>
      </p:sp>
      <p:sp>
        <p:nvSpPr>
          <p:cNvPr id="2" name="Title 1"/>
          <p:cNvSpPr>
            <a:spLocks noGrp="1"/>
          </p:cNvSpPr>
          <p:nvPr>
            <p:ph type="title"/>
          </p:nvPr>
        </p:nvSpPr>
        <p:spPr>
          <a:xfrm>
            <a:off x="1257302" y="719240"/>
            <a:ext cx="7886700" cy="1988345"/>
          </a:xfrm>
        </p:spPr>
        <p:txBody>
          <a:bodyPr vert="horz" lIns="137160" tIns="68580" rIns="137160" bIns="68580" rtlCol="0" anchor="ctr">
            <a:normAutofit/>
          </a:bodyPr>
          <a:lstStyle/>
          <a:p>
            <a:br>
              <a:rPr lang="en-US" kern="1200">
                <a:solidFill>
                  <a:schemeClr val="tx1"/>
                </a:solidFill>
                <a:latin typeface="+mj-lt"/>
                <a:ea typeface="+mj-ea"/>
                <a:cs typeface="+mj-cs"/>
              </a:rPr>
            </a:br>
            <a:endParaRPr lang="en-US" kern="1200">
              <a:solidFill>
                <a:schemeClr val="tx1"/>
              </a:solidFill>
              <a:latin typeface="+mj-lt"/>
              <a:ea typeface="+mj-ea"/>
              <a:cs typeface="+mj-cs"/>
            </a:endParaRPr>
          </a:p>
        </p:txBody>
      </p:sp>
      <p:sp>
        <p:nvSpPr>
          <p:cNvPr id="10" name="Text Placeholder 2"/>
          <p:cNvSpPr txBox="1">
            <a:spLocks/>
          </p:cNvSpPr>
          <p:nvPr/>
        </p:nvSpPr>
        <p:spPr>
          <a:xfrm>
            <a:off x="1310348" y="1386348"/>
            <a:ext cx="7886700" cy="7610016"/>
          </a:xfrm>
          <a:prstGeom prst="rect">
            <a:avLst/>
          </a:prstGeom>
        </p:spPr>
        <p:txBody>
          <a:bodyPr vert="horz" lIns="137160" tIns="68580" rIns="137160" bIns="6858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1371600">
              <a:spcBef>
                <a:spcPts val="1500"/>
              </a:spcBef>
              <a:buNone/>
              <a:defRPr/>
            </a:pPr>
            <a:endParaRPr lang="en-US" altLang="en-US" sz="3600" dirty="0">
              <a:solidFill>
                <a:prstClr val="black"/>
              </a:solidFill>
              <a:latin typeface="Calibri" panose="020F0502020204030204"/>
            </a:endParaRPr>
          </a:p>
          <a:p>
            <a:pPr marL="0" indent="-342900" defTabSz="1371600">
              <a:spcBef>
                <a:spcPts val="1500"/>
              </a:spcBef>
              <a:defRPr/>
            </a:pPr>
            <a:r>
              <a:rPr lang="en-US" altLang="en-US" sz="4800" b="1" dirty="0">
                <a:solidFill>
                  <a:prstClr val="black"/>
                </a:solidFill>
                <a:latin typeface="Arial" panose="020B0604020202020204" pitchFamily="34" charset="0"/>
                <a:cs typeface="Arial" panose="020B0604020202020204" pitchFamily="34" charset="0"/>
              </a:rPr>
              <a:t>Sandwiches are needed </a:t>
            </a:r>
            <a:r>
              <a:rPr lang="en-US" altLang="en-US" sz="4800" dirty="0">
                <a:solidFill>
                  <a:prstClr val="black"/>
                </a:solidFill>
                <a:latin typeface="Arial" panose="020B0604020202020204" pitchFamily="34" charset="0"/>
                <a:cs typeface="Arial" panose="020B0604020202020204" pitchFamily="34" charset="0"/>
              </a:rPr>
              <a:t>on the day we leave</a:t>
            </a:r>
          </a:p>
          <a:p>
            <a:pPr marL="0" indent="-342900" defTabSz="1371600">
              <a:spcBef>
                <a:spcPts val="1500"/>
              </a:spcBef>
              <a:defRPr/>
            </a:pPr>
            <a:endParaRPr lang="en-US" altLang="en-US" sz="4800" dirty="0">
              <a:solidFill>
                <a:prstClr val="black"/>
              </a:solidFill>
              <a:latin typeface="Arial" panose="020B0604020202020204" pitchFamily="34" charset="0"/>
              <a:cs typeface="Arial" panose="020B0604020202020204" pitchFamily="34" charset="0"/>
            </a:endParaRPr>
          </a:p>
          <a:p>
            <a:pPr marL="0" indent="-342900" defTabSz="1371600">
              <a:spcBef>
                <a:spcPts val="1500"/>
              </a:spcBef>
              <a:defRPr/>
            </a:pPr>
            <a:r>
              <a:rPr lang="en-US" altLang="en-US" sz="4800" dirty="0">
                <a:solidFill>
                  <a:prstClr val="black"/>
                </a:solidFill>
                <a:latin typeface="Arial" panose="020B0604020202020204" pitchFamily="34" charset="0"/>
                <a:cs typeface="Arial" panose="020B0604020202020204" pitchFamily="34" charset="0"/>
              </a:rPr>
              <a:t>Please remember to </a:t>
            </a:r>
            <a:r>
              <a:rPr lang="en-US" altLang="en-US" sz="4800" b="1" dirty="0">
                <a:solidFill>
                  <a:prstClr val="black"/>
                </a:solidFill>
                <a:latin typeface="Arial" panose="020B0604020202020204" pitchFamily="34" charset="0"/>
                <a:cs typeface="Arial" panose="020B0604020202020204" pitchFamily="34" charset="0"/>
              </a:rPr>
              <a:t>bring a full water bottle</a:t>
            </a:r>
            <a:r>
              <a:rPr lang="en-US" altLang="en-US" sz="4800" dirty="0">
                <a:solidFill>
                  <a:prstClr val="black"/>
                </a:solidFill>
                <a:latin typeface="Arial" panose="020B0604020202020204" pitchFamily="34" charset="0"/>
                <a:cs typeface="Arial" panose="020B0604020202020204" pitchFamily="34" charset="0"/>
              </a:rPr>
              <a:t> for the first day.</a:t>
            </a:r>
          </a:p>
          <a:p>
            <a:pPr marL="0" indent="-342900" defTabSz="1371600">
              <a:spcBef>
                <a:spcPts val="1500"/>
              </a:spcBef>
              <a:defRPr/>
            </a:pPr>
            <a:endParaRPr lang="en-US" altLang="en-US" sz="4800" dirty="0">
              <a:solidFill>
                <a:prstClr val="black"/>
              </a:solidFill>
              <a:latin typeface="Arial" panose="020B0604020202020204" pitchFamily="34" charset="0"/>
              <a:cs typeface="Arial" panose="020B0604020202020204" pitchFamily="34" charset="0"/>
            </a:endParaRPr>
          </a:p>
          <a:p>
            <a:pPr marL="0" indent="-342900" defTabSz="1371600">
              <a:spcBef>
                <a:spcPts val="1500"/>
              </a:spcBef>
              <a:defRPr/>
            </a:pPr>
            <a:r>
              <a:rPr lang="en-US" altLang="en-US" sz="4800" dirty="0">
                <a:solidFill>
                  <a:prstClr val="black"/>
                </a:solidFill>
                <a:latin typeface="Arial" panose="020B0604020202020204" pitchFamily="34" charset="0"/>
                <a:cs typeface="Arial" panose="020B0604020202020204" pitchFamily="34" charset="0"/>
              </a:rPr>
              <a:t>White Hall will provide all other meals.</a:t>
            </a:r>
          </a:p>
          <a:p>
            <a:pPr marL="0" indent="-342900" defTabSz="1371600">
              <a:spcBef>
                <a:spcPts val="1500"/>
              </a:spcBef>
              <a:defRPr/>
            </a:pPr>
            <a:endParaRPr lang="en-US" sz="3600" dirty="0">
              <a:solidFill>
                <a:prstClr val="black"/>
              </a:solidFill>
              <a:latin typeface="Calibri" panose="020F0502020204030204"/>
            </a:endParaRPr>
          </a:p>
        </p:txBody>
      </p:sp>
    </p:spTree>
    <p:extLst>
      <p:ext uri="{BB962C8B-B14F-4D97-AF65-F5344CB8AC3E}">
        <p14:creationId xmlns:p14="http://schemas.microsoft.com/office/powerpoint/2010/main" val="16074221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a:endParaRPr lang="en-US" sz="2700">
              <a:solidFill>
                <a:prstClr val="white"/>
              </a:solidFill>
              <a:latin typeface="Calibri" panose="020F0502020204030204"/>
            </a:endParaRPr>
          </a:p>
        </p:txBody>
      </p:sp>
      <p:sp>
        <p:nvSpPr>
          <p:cNvPr id="3" name="Title 2"/>
          <p:cNvSpPr>
            <a:spLocks noGrp="1"/>
          </p:cNvSpPr>
          <p:nvPr>
            <p:ph type="title"/>
          </p:nvPr>
        </p:nvSpPr>
        <p:spPr>
          <a:xfrm>
            <a:off x="9770682" y="547688"/>
            <a:ext cx="7260015" cy="2710958"/>
          </a:xfrm>
        </p:spPr>
        <p:txBody>
          <a:bodyPr vert="horz" lIns="137160" tIns="68580" rIns="137160" bIns="68580" rtlCol="0" anchor="ctr">
            <a:normAutofit/>
          </a:bodyPr>
          <a:lstStyle/>
          <a:p>
            <a:r>
              <a:rPr lang="en-US" sz="7200" dirty="0">
                <a:latin typeface="Arial" panose="020B0604020202020204" pitchFamily="34" charset="0"/>
                <a:cs typeface="Arial" panose="020B0604020202020204" pitchFamily="34" charset="0"/>
              </a:rPr>
              <a:t>Medication </a:t>
            </a:r>
            <a:r>
              <a:rPr lang="en-US" dirty="0"/>
              <a:t> </a:t>
            </a:r>
          </a:p>
        </p:txBody>
      </p:sp>
      <p:pic>
        <p:nvPicPr>
          <p:cNvPr id="12" name="Picture 11" descr="Desk with stethoscope and computer keyboard">
            <a:extLst>
              <a:ext uri="{FF2B5EF4-FFF2-40B4-BE49-F238E27FC236}">
                <a16:creationId xmlns:a16="http://schemas.microsoft.com/office/drawing/2014/main" id="{03E879AB-ED7D-E414-0863-98C03B3292E2}"/>
              </a:ext>
            </a:extLst>
          </p:cNvPr>
          <p:cNvPicPr>
            <a:picLocks noChangeAspect="1"/>
          </p:cNvPicPr>
          <p:nvPr/>
        </p:nvPicPr>
        <p:blipFill rotWithShape="1">
          <a:blip r:embed="rId2"/>
          <a:srcRect l="40467" r="-1" b="-1"/>
          <a:stretch/>
        </p:blipFill>
        <p:spPr>
          <a:xfrm>
            <a:off x="31" y="15"/>
            <a:ext cx="9174824" cy="10286985"/>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10" name="Text Placeholder 2"/>
          <p:cNvSpPr txBox="1">
            <a:spLocks/>
          </p:cNvSpPr>
          <p:nvPr/>
        </p:nvSpPr>
        <p:spPr>
          <a:xfrm>
            <a:off x="9320981" y="2448233"/>
            <a:ext cx="8436078" cy="6817212"/>
          </a:xfrm>
          <a:prstGeom prst="rect">
            <a:avLst/>
          </a:prstGeom>
        </p:spPr>
        <p:txBody>
          <a:bodyPr vert="horz" lIns="137160" tIns="68580" rIns="137160" bIns="6858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defTabSz="1371600">
              <a:spcBef>
                <a:spcPts val="1500"/>
              </a:spcBef>
              <a:defRPr/>
            </a:pPr>
            <a:endParaRPr lang="en-US" sz="3000" dirty="0">
              <a:solidFill>
                <a:prstClr val="black"/>
              </a:solidFill>
              <a:latin typeface="Calibri" panose="020F0502020204030204"/>
            </a:endParaRPr>
          </a:p>
          <a:p>
            <a:pPr marL="342900" indent="-342900" defTabSz="1371600">
              <a:spcBef>
                <a:spcPts val="1500"/>
              </a:spcBef>
              <a:defRPr/>
            </a:pPr>
            <a:r>
              <a:rPr lang="en-US" sz="3600" dirty="0">
                <a:solidFill>
                  <a:prstClr val="black"/>
                </a:solidFill>
                <a:latin typeface="Calibri" panose="020F0502020204030204"/>
              </a:rPr>
              <a:t>If your child will be bringing medication to White Hall, you </a:t>
            </a:r>
            <a:r>
              <a:rPr lang="en-US" sz="3600" b="1" dirty="0">
                <a:solidFill>
                  <a:prstClr val="black"/>
                </a:solidFill>
                <a:latin typeface="Calibri" panose="020F0502020204030204"/>
              </a:rPr>
              <a:t>must </a:t>
            </a:r>
            <a:r>
              <a:rPr lang="en-US" sz="3600" dirty="0">
                <a:solidFill>
                  <a:prstClr val="black"/>
                </a:solidFill>
                <a:latin typeface="Calibri" panose="020F0502020204030204"/>
              </a:rPr>
              <a:t>complete an administration of medicine consent form.</a:t>
            </a:r>
          </a:p>
          <a:p>
            <a:pPr marL="0" indent="0" defTabSz="1371600">
              <a:spcBef>
                <a:spcPts val="1500"/>
              </a:spcBef>
              <a:buNone/>
              <a:defRPr/>
            </a:pPr>
            <a:endParaRPr lang="en-US" sz="3600" dirty="0">
              <a:solidFill>
                <a:prstClr val="black"/>
              </a:solidFill>
              <a:latin typeface="Calibri" panose="020F0502020204030204"/>
            </a:endParaRPr>
          </a:p>
          <a:p>
            <a:pPr marL="342900" indent="-342900" defTabSz="1371600">
              <a:spcBef>
                <a:spcPts val="1500"/>
              </a:spcBef>
            </a:pPr>
            <a:r>
              <a:rPr lang="en-US" sz="3600" dirty="0">
                <a:solidFill>
                  <a:prstClr val="black"/>
                </a:solidFill>
                <a:latin typeface="Calibri" panose="020F0502020204030204"/>
              </a:rPr>
              <a:t>Please hand any medication to Mrs Cockayne, labelled with your child’s name and the dosage, on Monday 17th or Tuesday 18th June by 9:15 a.m. If this isn’t possible, then on the morning of </a:t>
            </a:r>
            <a:r>
              <a:rPr lang="en-US" sz="3600">
                <a:solidFill>
                  <a:prstClr val="black"/>
                </a:solidFill>
                <a:latin typeface="Calibri" panose="020F0502020204030204"/>
              </a:rPr>
              <a:t>Wednesday 19th </a:t>
            </a:r>
            <a:r>
              <a:rPr lang="en-US" sz="3600" dirty="0">
                <a:solidFill>
                  <a:prstClr val="black"/>
                </a:solidFill>
                <a:latin typeface="Calibri" panose="020F0502020204030204"/>
              </a:rPr>
              <a:t>June by 9:15 a.m. </a:t>
            </a:r>
          </a:p>
        </p:txBody>
      </p:sp>
    </p:spTree>
    <p:extLst>
      <p:ext uri="{BB962C8B-B14F-4D97-AF65-F5344CB8AC3E}">
        <p14:creationId xmlns:p14="http://schemas.microsoft.com/office/powerpoint/2010/main" val="30497590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p:txBody>
          <a:bodyPr/>
          <a:lstStyle/>
          <a:p>
            <a:pPr>
              <a:defRPr/>
            </a:pPr>
            <a:endParaRPr lang="en-US" altLang="en-US" dirty="0"/>
          </a:p>
        </p:txBody>
      </p:sp>
      <p:sp>
        <p:nvSpPr>
          <p:cNvPr id="67587" name="Text Placeholder 2"/>
          <p:cNvSpPr>
            <a:spLocks noGrp="1"/>
          </p:cNvSpPr>
          <p:nvPr>
            <p:ph type="body" sz="half" idx="1"/>
          </p:nvPr>
        </p:nvSpPr>
        <p:spPr/>
        <p:txBody>
          <a:bodyPr/>
          <a:lstStyle/>
          <a:p>
            <a:pPr>
              <a:defRPr/>
            </a:pPr>
            <a:endParaRPr lang="en-US" altLang="en-US"/>
          </a:p>
        </p:txBody>
      </p:sp>
      <p:sp>
        <p:nvSpPr>
          <p:cNvPr id="67588" name="Content Placeholder 3"/>
          <p:cNvSpPr>
            <a:spLocks noGrp="1"/>
          </p:cNvSpPr>
          <p:nvPr>
            <p:ph sz="half" idx="2"/>
          </p:nvPr>
        </p:nvSpPr>
        <p:spPr/>
        <p:txBody>
          <a:bodyPr/>
          <a:lstStyle/>
          <a:p>
            <a:pPr>
              <a:defRPr/>
            </a:pPr>
            <a:endParaRPr lang="en-US" altLang="en-US"/>
          </a:p>
        </p:txBody>
      </p:sp>
      <p:pic>
        <p:nvPicPr>
          <p:cNvPr id="30725" name="Picture 2" descr="H:\social media\photos\Roaches from Ramshaw.jpg"/>
          <p:cNvPicPr>
            <a:picLocks noChangeAspect="1" noChangeArrowheads="1"/>
          </p:cNvPicPr>
          <p:nvPr/>
        </p:nvPicPr>
        <p:blipFill rotWithShape="1">
          <a:blip r:embed="rId2">
            <a:extLst>
              <a:ext uri="{28A0092B-C50C-407E-A947-70E740481C1C}">
                <a14:useLocalDpi xmlns:a14="http://schemas.microsoft.com/office/drawing/2010/main" val="0"/>
              </a:ext>
            </a:extLst>
          </a:blip>
          <a:srcRect b="14918"/>
          <a:stretch/>
        </p:blipFill>
        <p:spPr bwMode="auto">
          <a:xfrm>
            <a:off x="0" y="1"/>
            <a:ext cx="18288000" cy="11669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458963" y="105174"/>
            <a:ext cx="11175167" cy="1938992"/>
          </a:xfrm>
          <a:prstGeom prst="rect">
            <a:avLst/>
          </a:prstGeom>
          <a:noFill/>
        </p:spPr>
        <p:txBody>
          <a:bodyPr wrap="square" rtlCol="0">
            <a:spAutoFit/>
          </a:bodyPr>
          <a:lstStyle/>
          <a:p>
            <a:pPr defTabSz="1371600"/>
            <a:r>
              <a:rPr lang="en-GB" sz="12000" dirty="0">
                <a:solidFill>
                  <a:prstClr val="black"/>
                </a:solidFill>
                <a:latin typeface="Calibri" panose="020F0502020204030204"/>
              </a:rPr>
              <a:t>Any questions? </a:t>
            </a:r>
          </a:p>
        </p:txBody>
      </p:sp>
    </p:spTree>
    <p:extLst>
      <p:ext uri="{BB962C8B-B14F-4D97-AF65-F5344CB8AC3E}">
        <p14:creationId xmlns:p14="http://schemas.microsoft.com/office/powerpoint/2010/main" val="3816242731"/>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sp>
        <p:nvSpPr>
          <p:cNvPr id="2" name="Freeform 2"/>
          <p:cNvSpPr/>
          <p:nvPr/>
        </p:nvSpPr>
        <p:spPr>
          <a:xfrm>
            <a:off x="542436" y="333752"/>
            <a:ext cx="1358290" cy="9567829"/>
          </a:xfrm>
          <a:custGeom>
            <a:avLst/>
            <a:gdLst/>
            <a:ahLst/>
            <a:cxnLst/>
            <a:rect l="l" t="t" r="r" b="b"/>
            <a:pathLst>
              <a:path w="1358290" h="9567829">
                <a:moveTo>
                  <a:pt x="0" y="0"/>
                </a:moveTo>
                <a:lnTo>
                  <a:pt x="1358290" y="0"/>
                </a:lnTo>
                <a:lnTo>
                  <a:pt x="1358290" y="9567829"/>
                </a:lnTo>
                <a:lnTo>
                  <a:pt x="0" y="9567829"/>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3" name="Freeform 3"/>
          <p:cNvSpPr/>
          <p:nvPr/>
        </p:nvSpPr>
        <p:spPr>
          <a:xfrm>
            <a:off x="2293373" y="161826"/>
            <a:ext cx="15994627" cy="9805830"/>
          </a:xfrm>
          <a:custGeom>
            <a:avLst/>
            <a:gdLst/>
            <a:ahLst/>
            <a:cxnLst/>
            <a:rect l="l" t="t" r="r" b="b"/>
            <a:pathLst>
              <a:path w="15994627" h="9805830">
                <a:moveTo>
                  <a:pt x="0" y="0"/>
                </a:moveTo>
                <a:lnTo>
                  <a:pt x="15994627" y="0"/>
                </a:lnTo>
                <a:lnTo>
                  <a:pt x="15994627" y="9805831"/>
                </a:lnTo>
                <a:lnTo>
                  <a:pt x="0" y="9805831"/>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831C8DA2745AB4B8107EAB722C2F239" ma:contentTypeVersion="15" ma:contentTypeDescription="Create a new document." ma:contentTypeScope="" ma:versionID="a068f30a3a08a57d05c1f488f4b823ab">
  <xsd:schema xmlns:xsd="http://www.w3.org/2001/XMLSchema" xmlns:xs="http://www.w3.org/2001/XMLSchema" xmlns:p="http://schemas.microsoft.com/office/2006/metadata/properties" xmlns:ns2="2123226e-4966-499b-8cc9-659d0e4e3595" xmlns:ns3="04a1ef9d-858b-4cc0-9ff6-b372eb417414" targetNamespace="http://schemas.microsoft.com/office/2006/metadata/properties" ma:root="true" ma:fieldsID="ef77a1ef272f43a7054cb3d770defa47" ns2:_="" ns3:_="">
    <xsd:import namespace="2123226e-4966-499b-8cc9-659d0e4e3595"/>
    <xsd:import namespace="04a1ef9d-858b-4cc0-9ff6-b372eb417414"/>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LengthInSeconds" minOccurs="0"/>
                <xsd:element ref="ns3:MediaServiceLocation" minOccurs="0"/>
                <xsd:element ref="ns3:MediaServiceGenerationTime" minOccurs="0"/>
                <xsd:element ref="ns3:MediaServiceEventHashCode" minOccurs="0"/>
                <xsd:element ref="ns3:lcf76f155ced4ddcb4097134ff3c332f" minOccurs="0"/>
                <xsd:element ref="ns2:TaxCatchAll" minOccurs="0"/>
                <xsd:element ref="ns3:MediaServiceOCR"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23226e-4966-499b-8cc9-659d0e4e3595"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069a6eae-57d1-41ae-bce9-086f22cf641b}" ma:internalName="TaxCatchAll" ma:showField="CatchAllData" ma:web="2123226e-4966-499b-8cc9-659d0e4e359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4a1ef9d-858b-4cc0-9ff6-b372eb417414"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Location" ma:index="14" nillable="true" ma:displayName="Loca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532aebc-574f-41bc-8158-07bfb47e8694"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2123226e-4966-499b-8cc9-659d0e4e3595" xsi:nil="true"/>
    <lcf76f155ced4ddcb4097134ff3c332f xmlns="04a1ef9d-858b-4cc0-9ff6-b372eb417414">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99BA506-BDDC-4A7A-9111-3589FC2AF6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23226e-4966-499b-8cc9-659d0e4e3595"/>
    <ds:schemaRef ds:uri="04a1ef9d-858b-4cc0-9ff6-b372eb4174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0FA06A5-7AD7-436C-A591-167D4B1F5673}">
  <ds:schemaRefs>
    <ds:schemaRef ds:uri="http://schemas.microsoft.com/office/2006/metadata/properties"/>
    <ds:schemaRef ds:uri="http://schemas.microsoft.com/office/infopath/2007/PartnerControls"/>
    <ds:schemaRef ds:uri="2123226e-4966-499b-8cc9-659d0e4e3595"/>
    <ds:schemaRef ds:uri="04a1ef9d-858b-4cc0-9ff6-b372eb417414"/>
  </ds:schemaRefs>
</ds:datastoreItem>
</file>

<file path=customXml/itemProps3.xml><?xml version="1.0" encoding="utf-8"?>
<ds:datastoreItem xmlns:ds="http://schemas.openxmlformats.org/officeDocument/2006/customXml" ds:itemID="{74C8BA0E-5027-4405-BFA6-37BB4A875BF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82</TotalTime>
  <Words>1071</Words>
  <Application>Microsoft Office PowerPoint</Application>
  <PresentationFormat>Custom</PresentationFormat>
  <Paragraphs>115</Paragraphs>
  <Slides>31</Slides>
  <Notes>8</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31</vt:i4>
      </vt:variant>
    </vt:vector>
  </HeadingPairs>
  <TitlesOfParts>
    <vt:vector size="42" baseType="lpstr">
      <vt:lpstr>Calibri</vt:lpstr>
      <vt:lpstr>Bukhari Script</vt:lpstr>
      <vt:lpstr>Asap Condensed</vt:lpstr>
      <vt:lpstr>Open Sans Bold</vt:lpstr>
      <vt:lpstr>Canva Sans Bold</vt:lpstr>
      <vt:lpstr>Calibri Light</vt:lpstr>
      <vt:lpstr>Now Bold</vt:lpstr>
      <vt:lpstr>Arial</vt:lpstr>
      <vt:lpstr>Asap Condensed Bold</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Itinerary </vt:lpstr>
      <vt:lpstr> </vt:lpstr>
      <vt:lpstr>Medication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White Hall Centre</dc:title>
  <dc:creator>L Bennett</dc:creator>
  <cp:lastModifiedBy>L Bennett</cp:lastModifiedBy>
  <cp:revision>15</cp:revision>
  <dcterms:created xsi:type="dcterms:W3CDTF">2006-08-16T00:00:00Z</dcterms:created>
  <dcterms:modified xsi:type="dcterms:W3CDTF">2025-02-26T08:58:17Z</dcterms:modified>
  <dc:identifier>DAFq3O6IF5I</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0x0101002831C8DA2745AB4B8107EAB722C2F239</vt:lpwstr>
  </property>
  <property fmtid="{D5CDD505-2E9C-101B-9397-08002B2CF9AE}" pid="3" name="MediaServiceImageTags">
    <vt:lpwstr/>
  </property>
</Properties>
</file>